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62"/>
  </p:notesMasterIdLst>
  <p:handoutMasterIdLst>
    <p:handoutMasterId r:id="rId63"/>
  </p:handoutMasterIdLst>
  <p:sldIdLst>
    <p:sldId id="256" r:id="rId2"/>
    <p:sldId id="257" r:id="rId3"/>
    <p:sldId id="258" r:id="rId4"/>
    <p:sldId id="259" r:id="rId5"/>
    <p:sldId id="260" r:id="rId6"/>
    <p:sldId id="302" r:id="rId7"/>
    <p:sldId id="261" r:id="rId8"/>
    <p:sldId id="303" r:id="rId9"/>
    <p:sldId id="262" r:id="rId10"/>
    <p:sldId id="304" r:id="rId11"/>
    <p:sldId id="305" r:id="rId12"/>
    <p:sldId id="263" r:id="rId13"/>
    <p:sldId id="264" r:id="rId14"/>
    <p:sldId id="282" r:id="rId15"/>
    <p:sldId id="283" r:id="rId16"/>
    <p:sldId id="265" r:id="rId17"/>
    <p:sldId id="274" r:id="rId18"/>
    <p:sldId id="275" r:id="rId19"/>
    <p:sldId id="276" r:id="rId20"/>
    <p:sldId id="277" r:id="rId21"/>
    <p:sldId id="266" r:id="rId22"/>
    <p:sldId id="267" r:id="rId23"/>
    <p:sldId id="289" r:id="rId24"/>
    <p:sldId id="290" r:id="rId25"/>
    <p:sldId id="278" r:id="rId26"/>
    <p:sldId id="279" r:id="rId27"/>
    <p:sldId id="280" r:id="rId28"/>
    <p:sldId id="271" r:id="rId29"/>
    <p:sldId id="292" r:id="rId30"/>
    <p:sldId id="293" r:id="rId31"/>
    <p:sldId id="294" r:id="rId32"/>
    <p:sldId id="295" r:id="rId33"/>
    <p:sldId id="296" r:id="rId34"/>
    <p:sldId id="297" r:id="rId35"/>
    <p:sldId id="298" r:id="rId36"/>
    <p:sldId id="299" r:id="rId37"/>
    <p:sldId id="300" r:id="rId38"/>
    <p:sldId id="340" r:id="rId39"/>
    <p:sldId id="341" r:id="rId40"/>
    <p:sldId id="342" r:id="rId41"/>
    <p:sldId id="343" r:id="rId42"/>
    <p:sldId id="344" r:id="rId43"/>
    <p:sldId id="301" r:id="rId44"/>
    <p:sldId id="310" r:id="rId45"/>
    <p:sldId id="306" r:id="rId46"/>
    <p:sldId id="309" r:id="rId47"/>
    <p:sldId id="307" r:id="rId48"/>
    <p:sldId id="308" r:id="rId49"/>
    <p:sldId id="312" r:id="rId50"/>
    <p:sldId id="313" r:id="rId51"/>
    <p:sldId id="314" r:id="rId52"/>
    <p:sldId id="316" r:id="rId53"/>
    <p:sldId id="317" r:id="rId54"/>
    <p:sldId id="318" r:id="rId55"/>
    <p:sldId id="319" r:id="rId56"/>
    <p:sldId id="320" r:id="rId57"/>
    <p:sldId id="321" r:id="rId58"/>
    <p:sldId id="322" r:id="rId59"/>
    <p:sldId id="323" r:id="rId60"/>
    <p:sldId id="345" r:id="rId61"/>
  </p:sldIdLst>
  <p:sldSz cx="9144000" cy="6858000" type="screen4x3"/>
  <p:notesSz cx="6858000" cy="9144000"/>
  <p:defaultTextStyle>
    <a:defPPr>
      <a:defRPr lang="en-US"/>
    </a:defPPr>
    <a:lvl1pPr algn="l" rtl="0" eaLnBrk="0" fontAlgn="base" hangingPunct="0">
      <a:spcBef>
        <a:spcPct val="0"/>
      </a:spcBef>
      <a:spcAft>
        <a:spcPct val="0"/>
      </a:spcAft>
      <a:defRPr sz="3200" b="1" kern="1200">
        <a:solidFill>
          <a:schemeClr val="tx1"/>
        </a:solidFill>
        <a:latin typeface="Times New Roman" pitchFamily="18" charset="0"/>
        <a:ea typeface="宋体" pitchFamily="2" charset="-122"/>
        <a:cs typeface="+mn-cs"/>
      </a:defRPr>
    </a:lvl1pPr>
    <a:lvl2pPr marL="457200" algn="l" rtl="0" eaLnBrk="0" fontAlgn="base" hangingPunct="0">
      <a:spcBef>
        <a:spcPct val="0"/>
      </a:spcBef>
      <a:spcAft>
        <a:spcPct val="0"/>
      </a:spcAft>
      <a:defRPr sz="3200" b="1" kern="1200">
        <a:solidFill>
          <a:schemeClr val="tx1"/>
        </a:solidFill>
        <a:latin typeface="Times New Roman" pitchFamily="18" charset="0"/>
        <a:ea typeface="宋体" pitchFamily="2" charset="-122"/>
        <a:cs typeface="+mn-cs"/>
      </a:defRPr>
    </a:lvl2pPr>
    <a:lvl3pPr marL="914400" algn="l" rtl="0" eaLnBrk="0" fontAlgn="base" hangingPunct="0">
      <a:spcBef>
        <a:spcPct val="0"/>
      </a:spcBef>
      <a:spcAft>
        <a:spcPct val="0"/>
      </a:spcAft>
      <a:defRPr sz="3200" b="1" kern="1200">
        <a:solidFill>
          <a:schemeClr val="tx1"/>
        </a:solidFill>
        <a:latin typeface="Times New Roman" pitchFamily="18" charset="0"/>
        <a:ea typeface="宋体" pitchFamily="2" charset="-122"/>
        <a:cs typeface="+mn-cs"/>
      </a:defRPr>
    </a:lvl3pPr>
    <a:lvl4pPr marL="1371600" algn="l" rtl="0" eaLnBrk="0" fontAlgn="base" hangingPunct="0">
      <a:spcBef>
        <a:spcPct val="0"/>
      </a:spcBef>
      <a:spcAft>
        <a:spcPct val="0"/>
      </a:spcAft>
      <a:defRPr sz="3200" b="1" kern="1200">
        <a:solidFill>
          <a:schemeClr val="tx1"/>
        </a:solidFill>
        <a:latin typeface="Times New Roman" pitchFamily="18" charset="0"/>
        <a:ea typeface="宋体" pitchFamily="2" charset="-122"/>
        <a:cs typeface="+mn-cs"/>
      </a:defRPr>
    </a:lvl4pPr>
    <a:lvl5pPr marL="1828800" algn="l" rtl="0" eaLnBrk="0" fontAlgn="base" hangingPunct="0">
      <a:spcBef>
        <a:spcPct val="0"/>
      </a:spcBef>
      <a:spcAft>
        <a:spcPct val="0"/>
      </a:spcAft>
      <a:defRPr sz="3200" b="1" kern="1200">
        <a:solidFill>
          <a:schemeClr val="tx1"/>
        </a:solidFill>
        <a:latin typeface="Times New Roman" pitchFamily="18" charset="0"/>
        <a:ea typeface="宋体" pitchFamily="2" charset="-122"/>
        <a:cs typeface="+mn-cs"/>
      </a:defRPr>
    </a:lvl5pPr>
    <a:lvl6pPr marL="2286000" algn="l" defTabSz="914400" rtl="0" eaLnBrk="1" latinLnBrk="0" hangingPunct="1">
      <a:defRPr sz="3200" b="1" kern="1200">
        <a:solidFill>
          <a:schemeClr val="tx1"/>
        </a:solidFill>
        <a:latin typeface="Times New Roman" pitchFamily="18" charset="0"/>
        <a:ea typeface="宋体" pitchFamily="2" charset="-122"/>
        <a:cs typeface="+mn-cs"/>
      </a:defRPr>
    </a:lvl6pPr>
    <a:lvl7pPr marL="2743200" algn="l" defTabSz="914400" rtl="0" eaLnBrk="1" latinLnBrk="0" hangingPunct="1">
      <a:defRPr sz="3200" b="1" kern="1200">
        <a:solidFill>
          <a:schemeClr val="tx1"/>
        </a:solidFill>
        <a:latin typeface="Times New Roman" pitchFamily="18" charset="0"/>
        <a:ea typeface="宋体" pitchFamily="2" charset="-122"/>
        <a:cs typeface="+mn-cs"/>
      </a:defRPr>
    </a:lvl7pPr>
    <a:lvl8pPr marL="3200400" algn="l" defTabSz="914400" rtl="0" eaLnBrk="1" latinLnBrk="0" hangingPunct="1">
      <a:defRPr sz="3200" b="1" kern="1200">
        <a:solidFill>
          <a:schemeClr val="tx1"/>
        </a:solidFill>
        <a:latin typeface="Times New Roman" pitchFamily="18" charset="0"/>
        <a:ea typeface="宋体" pitchFamily="2" charset="-122"/>
        <a:cs typeface="+mn-cs"/>
      </a:defRPr>
    </a:lvl8pPr>
    <a:lvl9pPr marL="3657600" algn="l" defTabSz="914400" rtl="0" eaLnBrk="1" latinLnBrk="0" hangingPunct="1">
      <a:defRPr sz="3200" b="1" kern="1200">
        <a:solidFill>
          <a:schemeClr val="tx1"/>
        </a:solidFill>
        <a:latin typeface="Times New Roman" pitchFamily="18"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07A3"/>
    <a:srgbClr val="2C09C3"/>
    <a:srgbClr val="320ADE"/>
    <a:srgbClr val="E3391D"/>
    <a:srgbClr val="336600"/>
    <a:srgbClr val="009900"/>
    <a:srgbClr val="3F456B"/>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82168" autoAdjust="0"/>
  </p:normalViewPr>
  <p:slideViewPr>
    <p:cSldViewPr>
      <p:cViewPr varScale="1">
        <p:scale>
          <a:sx n="70" d="100"/>
          <a:sy n="70" d="100"/>
        </p:scale>
        <p:origin x="1814" y="2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18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defRPr kumimoji="1" sz="1200" b="0"/>
            </a:lvl1pPr>
          </a:lstStyle>
          <a:p>
            <a:pPr>
              <a:defRPr/>
            </a:pPr>
            <a:endParaRPr lang="zh-CN" altLang="en-US"/>
          </a:p>
        </p:txBody>
      </p:sp>
      <p:sp>
        <p:nvSpPr>
          <p:cNvPr id="5123"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defRPr kumimoji="1" sz="1200" b="0"/>
            </a:lvl1pPr>
          </a:lstStyle>
          <a:p>
            <a:pPr>
              <a:defRPr/>
            </a:pPr>
            <a:endParaRPr lang="en-US" altLang="zh-CN"/>
          </a:p>
        </p:txBody>
      </p:sp>
      <p:sp>
        <p:nvSpPr>
          <p:cNvPr id="5124"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defRPr kumimoji="1" sz="1200" b="0"/>
            </a:lvl1pPr>
          </a:lstStyle>
          <a:p>
            <a:pPr>
              <a:defRPr/>
            </a:pPr>
            <a:endParaRPr lang="en-US" altLang="zh-CN"/>
          </a:p>
        </p:txBody>
      </p:sp>
      <p:sp>
        <p:nvSpPr>
          <p:cNvPr id="5125"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kumimoji="1" sz="1200" b="0"/>
            </a:lvl1pPr>
          </a:lstStyle>
          <a:p>
            <a:fld id="{55936A92-6E6A-4E74-9DC2-E60FB34982E6}" type="slidenum">
              <a:rPr lang="zh-CN" altLang="en-US"/>
              <a:pPr/>
              <a:t>‹#›</a:t>
            </a:fld>
            <a:endParaRPr lang="en-US" altLang="zh-CN"/>
          </a:p>
        </p:txBody>
      </p:sp>
    </p:spTree>
    <p:extLst>
      <p:ext uri="{BB962C8B-B14F-4D97-AF65-F5344CB8AC3E}">
        <p14:creationId xmlns:p14="http://schemas.microsoft.com/office/powerpoint/2010/main" val="740939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defRPr kumimoji="1" sz="1200" b="0"/>
            </a:lvl1pPr>
          </a:lstStyle>
          <a:p>
            <a:pPr>
              <a:defRPr/>
            </a:pPr>
            <a:endParaRPr lang="zh-CN" altLang="en-US"/>
          </a:p>
        </p:txBody>
      </p:sp>
      <p:sp>
        <p:nvSpPr>
          <p:cNvPr id="409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defRPr kumimoji="1" sz="1200" b="0"/>
            </a:lvl1pPr>
          </a:lstStyle>
          <a:p>
            <a:pPr>
              <a:defRPr/>
            </a:pPr>
            <a:endParaRPr lang="en-US" altLang="zh-CN"/>
          </a:p>
        </p:txBody>
      </p:sp>
      <p:sp>
        <p:nvSpPr>
          <p:cNvPr id="3076" name="Rectangle 4"/>
          <p:cNvSpPr>
            <a:spLocks noGrp="1" noRot="1" noChangeAspect="1" noChangeArrowheads="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defRPr kumimoji="1" sz="1200" b="0"/>
            </a:lvl1pPr>
          </a:lstStyle>
          <a:p>
            <a:pPr>
              <a:defRPr/>
            </a:pPr>
            <a:endParaRPr lang="en-US" altLang="zh-CN"/>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kumimoji="1" sz="1200" b="0"/>
            </a:lvl1pPr>
          </a:lstStyle>
          <a:p>
            <a:fld id="{CD7EBD0A-CEEC-400A-88BB-390702BC0DA1}" type="slidenum">
              <a:rPr lang="zh-CN" altLang="en-US"/>
              <a:pPr/>
              <a:t>‹#›</a:t>
            </a:fld>
            <a:endParaRPr lang="en-US" altLang="zh-CN"/>
          </a:p>
        </p:txBody>
      </p:sp>
    </p:spTree>
    <p:extLst>
      <p:ext uri="{BB962C8B-B14F-4D97-AF65-F5344CB8AC3E}">
        <p14:creationId xmlns:p14="http://schemas.microsoft.com/office/powerpoint/2010/main" val="83043876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a:ln/>
        </p:spPr>
      </p:sp>
      <p:sp>
        <p:nvSpPr>
          <p:cNvPr id="7171" name="备注占位符 2"/>
          <p:cNvSpPr>
            <a:spLocks noGrp="1"/>
          </p:cNvSpPr>
          <p:nvPr>
            <p:ph type="body" idx="1"/>
          </p:nvPr>
        </p:nvSpPr>
        <p:spPr>
          <a:noFill/>
        </p:spPr>
        <p:txBody>
          <a:bodyPr/>
          <a:lstStyle/>
          <a:p>
            <a:pPr eaLnBrk="1" hangingPunct="1"/>
            <a:endParaRPr lang="zh-CN" altLang="en-US" dirty="0"/>
          </a:p>
        </p:txBody>
      </p:sp>
      <p:sp>
        <p:nvSpPr>
          <p:cNvPr id="717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257D3E4D-902F-48A3-B2CC-EE39FDE256D8}" type="slidenum">
              <a:rPr lang="zh-CN" altLang="en-US" sz="1200" b="0"/>
              <a:pPr/>
              <a:t>2</a:t>
            </a:fld>
            <a:endParaRPr lang="en-US" altLang="zh-CN" sz="1200" b="0"/>
          </a:p>
        </p:txBody>
      </p:sp>
    </p:spTree>
    <p:extLst>
      <p:ext uri="{BB962C8B-B14F-4D97-AF65-F5344CB8AC3E}">
        <p14:creationId xmlns:p14="http://schemas.microsoft.com/office/powerpoint/2010/main" val="3649452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a:ln/>
        </p:spPr>
      </p:sp>
      <p:sp>
        <p:nvSpPr>
          <p:cNvPr id="9219" name="备注占位符 2"/>
          <p:cNvSpPr>
            <a:spLocks noGrp="1"/>
          </p:cNvSpPr>
          <p:nvPr>
            <p:ph type="body" idx="1"/>
          </p:nvPr>
        </p:nvSpPr>
        <p:spPr>
          <a:noFill/>
        </p:spPr>
        <p:txBody>
          <a:bodyPr/>
          <a:lstStyle/>
          <a:p>
            <a:pPr eaLnBrk="1" hangingPunct="1"/>
            <a:endParaRPr lang="zh-CN" altLang="en-US" dirty="0"/>
          </a:p>
        </p:txBody>
      </p:sp>
      <p:sp>
        <p:nvSpPr>
          <p:cNvPr id="922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BFEE5F63-B5D6-41E7-8395-BC58DDB5E70B}" type="slidenum">
              <a:rPr lang="zh-CN" altLang="en-US" sz="1200" b="0"/>
              <a:pPr/>
              <a:t>3</a:t>
            </a:fld>
            <a:endParaRPr lang="en-US" altLang="zh-CN" sz="1200" b="0"/>
          </a:p>
        </p:txBody>
      </p:sp>
    </p:spTree>
    <p:extLst>
      <p:ext uri="{BB962C8B-B14F-4D97-AF65-F5344CB8AC3E}">
        <p14:creationId xmlns:p14="http://schemas.microsoft.com/office/powerpoint/2010/main" val="37656391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a:ln/>
        </p:spPr>
      </p:sp>
      <p:sp>
        <p:nvSpPr>
          <p:cNvPr id="11267" name="备注占位符 2"/>
          <p:cNvSpPr>
            <a:spLocks noGrp="1"/>
          </p:cNvSpPr>
          <p:nvPr>
            <p:ph type="body" idx="1"/>
          </p:nvPr>
        </p:nvSpPr>
        <p:spPr>
          <a:noFill/>
        </p:spPr>
        <p:txBody>
          <a:bodyPr/>
          <a:lstStyle/>
          <a:p>
            <a:pPr eaLnBrk="1" hangingPunct="1"/>
            <a:endParaRPr lang="zh-CN" altLang="en-US" dirty="0"/>
          </a:p>
        </p:txBody>
      </p:sp>
      <p:sp>
        <p:nvSpPr>
          <p:cNvPr id="1126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39F22D79-63E8-44CD-A461-847AB5DCCA53}" type="slidenum">
              <a:rPr lang="zh-CN" altLang="en-US" sz="1200" b="0"/>
              <a:pPr/>
              <a:t>4</a:t>
            </a:fld>
            <a:endParaRPr lang="en-US" altLang="zh-CN" sz="1200" b="0"/>
          </a:p>
        </p:txBody>
      </p:sp>
    </p:spTree>
    <p:extLst>
      <p:ext uri="{BB962C8B-B14F-4D97-AF65-F5344CB8AC3E}">
        <p14:creationId xmlns:p14="http://schemas.microsoft.com/office/powerpoint/2010/main" val="407387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a:ln/>
        </p:spPr>
      </p:sp>
      <p:sp>
        <p:nvSpPr>
          <p:cNvPr id="13315" name="备注占位符 2"/>
          <p:cNvSpPr>
            <a:spLocks noGrp="1"/>
          </p:cNvSpPr>
          <p:nvPr>
            <p:ph type="body" idx="1"/>
          </p:nvPr>
        </p:nvSpPr>
        <p:spPr>
          <a:noFill/>
        </p:spPr>
        <p:txBody>
          <a:bodyPr/>
          <a:lstStyle/>
          <a:p>
            <a:endParaRPr lang="zh-CN" altLang="en-US" dirty="0"/>
          </a:p>
        </p:txBody>
      </p:sp>
      <p:sp>
        <p:nvSpPr>
          <p:cNvPr id="1331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42ADD316-5B10-4D40-86DF-F65E4D547623}" type="slidenum">
              <a:rPr lang="zh-CN" altLang="en-US" sz="1200" b="0"/>
              <a:pPr/>
              <a:t>5</a:t>
            </a:fld>
            <a:endParaRPr lang="en-US" altLang="zh-CN" sz="1200" b="0"/>
          </a:p>
        </p:txBody>
      </p:sp>
    </p:spTree>
    <p:extLst>
      <p:ext uri="{BB962C8B-B14F-4D97-AF65-F5344CB8AC3E}">
        <p14:creationId xmlns:p14="http://schemas.microsoft.com/office/powerpoint/2010/main" val="240650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a:ln/>
        </p:spPr>
      </p:sp>
      <p:sp>
        <p:nvSpPr>
          <p:cNvPr id="15363" name="备注占位符 2"/>
          <p:cNvSpPr>
            <a:spLocks noGrp="1"/>
          </p:cNvSpPr>
          <p:nvPr>
            <p:ph type="body" idx="1"/>
          </p:nvPr>
        </p:nvSpPr>
        <p:spPr>
          <a:noFill/>
        </p:spPr>
        <p:txBody>
          <a:bodyPr/>
          <a:lstStyle/>
          <a:p>
            <a:endParaRPr lang="zh-CN" altLang="en-US" dirty="0"/>
          </a:p>
        </p:txBody>
      </p:sp>
      <p:sp>
        <p:nvSpPr>
          <p:cNvPr id="1536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773E844A-59A9-4EB6-B106-E7DB3CD58873}" type="slidenum">
              <a:rPr lang="zh-CN" altLang="en-US" sz="1200" b="0"/>
              <a:pPr/>
              <a:t>6</a:t>
            </a:fld>
            <a:endParaRPr lang="en-US" altLang="zh-CN" sz="1200" b="0"/>
          </a:p>
        </p:txBody>
      </p:sp>
    </p:spTree>
    <p:extLst>
      <p:ext uri="{BB962C8B-B14F-4D97-AF65-F5344CB8AC3E}">
        <p14:creationId xmlns:p14="http://schemas.microsoft.com/office/powerpoint/2010/main" val="3207051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TextEdit="1"/>
          </p:cNvSpPr>
          <p:nvPr>
            <p:ph type="sldImg"/>
          </p:nvPr>
        </p:nvSpPr>
        <p:spPr>
          <a:ln/>
        </p:spPr>
      </p:sp>
      <p:sp>
        <p:nvSpPr>
          <p:cNvPr id="17411" name="备注占位符 2"/>
          <p:cNvSpPr>
            <a:spLocks noGrp="1"/>
          </p:cNvSpPr>
          <p:nvPr>
            <p:ph type="body" idx="1"/>
          </p:nvPr>
        </p:nvSpPr>
        <p:spPr>
          <a:noFill/>
        </p:spPr>
        <p:txBody>
          <a:bodyPr/>
          <a:lstStyle/>
          <a:p>
            <a:endParaRPr lang="zh-CN" altLang="en-US" dirty="0"/>
          </a:p>
        </p:txBody>
      </p:sp>
      <p:sp>
        <p:nvSpPr>
          <p:cNvPr id="1741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29FE0585-5BC1-4DC7-82A0-FF03C0ACFD91}" type="slidenum">
              <a:rPr lang="zh-CN" altLang="en-US" sz="1200" b="0"/>
              <a:pPr/>
              <a:t>7</a:t>
            </a:fld>
            <a:endParaRPr lang="en-US" altLang="zh-CN" sz="1200" b="0"/>
          </a:p>
        </p:txBody>
      </p:sp>
    </p:spTree>
    <p:extLst>
      <p:ext uri="{BB962C8B-B14F-4D97-AF65-F5344CB8AC3E}">
        <p14:creationId xmlns:p14="http://schemas.microsoft.com/office/powerpoint/2010/main" val="1711190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a:ln/>
        </p:spPr>
      </p:sp>
      <p:sp>
        <p:nvSpPr>
          <p:cNvPr id="19459" name="备注占位符 2"/>
          <p:cNvSpPr>
            <a:spLocks noGrp="1"/>
          </p:cNvSpPr>
          <p:nvPr>
            <p:ph type="body" idx="1"/>
          </p:nvPr>
        </p:nvSpPr>
        <p:spPr>
          <a:noFill/>
        </p:spPr>
        <p:txBody>
          <a:bodyPr/>
          <a:lstStyle/>
          <a:p>
            <a:endParaRPr lang="zh-CN" altLang="en-US" dirty="0"/>
          </a:p>
        </p:txBody>
      </p:sp>
      <p:sp>
        <p:nvSpPr>
          <p:cNvPr id="1946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78B34EDA-9B46-4A50-9B54-537DB26166F2}" type="slidenum">
              <a:rPr lang="zh-CN" altLang="en-US" sz="1200" b="0"/>
              <a:pPr/>
              <a:t>8</a:t>
            </a:fld>
            <a:endParaRPr lang="en-US" altLang="zh-CN" sz="1200" b="0"/>
          </a:p>
        </p:txBody>
      </p:sp>
    </p:spTree>
    <p:extLst>
      <p:ext uri="{BB962C8B-B14F-4D97-AF65-F5344CB8AC3E}">
        <p14:creationId xmlns:p14="http://schemas.microsoft.com/office/powerpoint/2010/main" val="1539689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TextEdit="1"/>
          </p:cNvSpPr>
          <p:nvPr>
            <p:ph type="sldImg"/>
          </p:nvPr>
        </p:nvSpPr>
        <p:spPr>
          <a:ln/>
        </p:spPr>
      </p:sp>
      <p:sp>
        <p:nvSpPr>
          <p:cNvPr id="21507" name="备注占位符 2"/>
          <p:cNvSpPr>
            <a:spLocks noGrp="1"/>
          </p:cNvSpPr>
          <p:nvPr>
            <p:ph type="body" idx="1"/>
          </p:nvPr>
        </p:nvSpPr>
        <p:spPr>
          <a:noFill/>
        </p:spPr>
        <p:txBody>
          <a:bodyPr/>
          <a:lstStyle/>
          <a:p>
            <a:endParaRPr lang="zh-CN" altLang="en-US" dirty="0"/>
          </a:p>
        </p:txBody>
      </p:sp>
      <p:sp>
        <p:nvSpPr>
          <p:cNvPr id="2150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8915AE2B-050B-4A89-BF11-2C465A93FEFD}" type="slidenum">
              <a:rPr lang="zh-CN" altLang="en-US" sz="1200" b="0"/>
              <a:pPr/>
              <a:t>9</a:t>
            </a:fld>
            <a:endParaRPr lang="en-US" altLang="zh-CN" sz="1200" b="0"/>
          </a:p>
        </p:txBody>
      </p:sp>
    </p:spTree>
    <p:extLst>
      <p:ext uri="{BB962C8B-B14F-4D97-AF65-F5344CB8AC3E}">
        <p14:creationId xmlns:p14="http://schemas.microsoft.com/office/powerpoint/2010/main" val="306680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TextEdit="1"/>
          </p:cNvSpPr>
          <p:nvPr>
            <p:ph type="sldImg"/>
          </p:nvPr>
        </p:nvSpPr>
        <p:spPr>
          <a:ln/>
        </p:spPr>
      </p:sp>
      <p:sp>
        <p:nvSpPr>
          <p:cNvPr id="23555" name="备注占位符 2"/>
          <p:cNvSpPr>
            <a:spLocks noGrp="1"/>
          </p:cNvSpPr>
          <p:nvPr>
            <p:ph type="body" idx="1"/>
          </p:nvPr>
        </p:nvSpPr>
        <p:spPr>
          <a:noFill/>
        </p:spPr>
        <p:txBody>
          <a:bodyPr/>
          <a:lstStyle/>
          <a:p>
            <a:endParaRPr lang="zh-CN" altLang="en-US" dirty="0"/>
          </a:p>
        </p:txBody>
      </p:sp>
      <p:sp>
        <p:nvSpPr>
          <p:cNvPr id="2355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69C2C557-BD0E-4B52-B560-E8E03E49326F}" type="slidenum">
              <a:rPr lang="zh-CN" altLang="en-US" sz="1200" b="0"/>
              <a:pPr/>
              <a:t>10</a:t>
            </a:fld>
            <a:endParaRPr lang="en-US" altLang="zh-CN" sz="1200" b="0"/>
          </a:p>
        </p:txBody>
      </p:sp>
    </p:spTree>
    <p:extLst>
      <p:ext uri="{BB962C8B-B14F-4D97-AF65-F5344CB8AC3E}">
        <p14:creationId xmlns:p14="http://schemas.microsoft.com/office/powerpoint/2010/main" val="35444113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a:ln/>
        </p:spPr>
      </p:sp>
      <p:sp>
        <p:nvSpPr>
          <p:cNvPr id="25603" name="备注占位符 2"/>
          <p:cNvSpPr>
            <a:spLocks noGrp="1"/>
          </p:cNvSpPr>
          <p:nvPr>
            <p:ph type="body" idx="1"/>
          </p:nvPr>
        </p:nvSpPr>
        <p:spPr>
          <a:noFill/>
        </p:spPr>
        <p:txBody>
          <a:bodyPr/>
          <a:lstStyle/>
          <a:p>
            <a:endParaRPr lang="zh-CN" altLang="en-US" dirty="0"/>
          </a:p>
        </p:txBody>
      </p:sp>
      <p:sp>
        <p:nvSpPr>
          <p:cNvPr id="2560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0FE75223-ECB6-4FE2-99B2-5F75B447F051}" type="slidenum">
              <a:rPr lang="zh-CN" altLang="en-US" sz="1200" b="0"/>
              <a:pPr/>
              <a:t>11</a:t>
            </a:fld>
            <a:endParaRPr lang="en-US" altLang="zh-CN" sz="1200" b="0"/>
          </a:p>
        </p:txBody>
      </p:sp>
    </p:spTree>
    <p:extLst>
      <p:ext uri="{BB962C8B-B14F-4D97-AF65-F5344CB8AC3E}">
        <p14:creationId xmlns:p14="http://schemas.microsoft.com/office/powerpoint/2010/main" val="16319486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a:ln/>
        </p:spPr>
      </p:sp>
      <p:sp>
        <p:nvSpPr>
          <p:cNvPr id="27651" name="备注占位符 2"/>
          <p:cNvSpPr>
            <a:spLocks noGrp="1"/>
          </p:cNvSpPr>
          <p:nvPr>
            <p:ph type="body" idx="1"/>
          </p:nvPr>
        </p:nvSpPr>
        <p:spPr>
          <a:noFill/>
        </p:spPr>
        <p:txBody>
          <a:bodyPr/>
          <a:lstStyle/>
          <a:p>
            <a:endParaRPr lang="zh-CN" altLang="en-US" dirty="0"/>
          </a:p>
        </p:txBody>
      </p:sp>
      <p:sp>
        <p:nvSpPr>
          <p:cNvPr id="2765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7795A8E2-FACD-4571-92B6-98B2E4E27A1E}" type="slidenum">
              <a:rPr lang="zh-CN" altLang="en-US" sz="1200" b="0"/>
              <a:pPr/>
              <a:t>12</a:t>
            </a:fld>
            <a:endParaRPr lang="en-US" altLang="zh-CN" sz="1200" b="0"/>
          </a:p>
        </p:txBody>
      </p:sp>
    </p:spTree>
    <p:extLst>
      <p:ext uri="{BB962C8B-B14F-4D97-AF65-F5344CB8AC3E}">
        <p14:creationId xmlns:p14="http://schemas.microsoft.com/office/powerpoint/2010/main" val="4001975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a:ln/>
        </p:spPr>
      </p:sp>
      <p:sp>
        <p:nvSpPr>
          <p:cNvPr id="29699" name="备注占位符 2"/>
          <p:cNvSpPr>
            <a:spLocks noGrp="1"/>
          </p:cNvSpPr>
          <p:nvPr>
            <p:ph type="body" idx="1"/>
          </p:nvPr>
        </p:nvSpPr>
        <p:spPr>
          <a:noFill/>
        </p:spPr>
        <p:txBody>
          <a:bodyPr/>
          <a:lstStyle/>
          <a:p>
            <a:endParaRPr lang="zh-CN" altLang="en-US" dirty="0"/>
          </a:p>
        </p:txBody>
      </p:sp>
      <p:sp>
        <p:nvSpPr>
          <p:cNvPr id="2970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EB449DBF-4293-4C0E-A6E3-1A58E5E0386A}" type="slidenum">
              <a:rPr lang="zh-CN" altLang="en-US" sz="1200" b="0"/>
              <a:pPr/>
              <a:t>13</a:t>
            </a:fld>
            <a:endParaRPr lang="en-US" altLang="zh-CN" sz="1200" b="0"/>
          </a:p>
        </p:txBody>
      </p:sp>
    </p:spTree>
    <p:extLst>
      <p:ext uri="{BB962C8B-B14F-4D97-AF65-F5344CB8AC3E}">
        <p14:creationId xmlns:p14="http://schemas.microsoft.com/office/powerpoint/2010/main" val="2918762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ln/>
        </p:spPr>
      </p:sp>
      <p:sp>
        <p:nvSpPr>
          <p:cNvPr id="33795" name="备注占位符 2"/>
          <p:cNvSpPr>
            <a:spLocks noGrp="1"/>
          </p:cNvSpPr>
          <p:nvPr>
            <p:ph type="body" idx="1"/>
          </p:nvPr>
        </p:nvSpPr>
        <p:spPr>
          <a:noFill/>
        </p:spPr>
        <p:txBody>
          <a:bodyPr/>
          <a:lstStyle/>
          <a:p>
            <a:endParaRPr lang="zh-CN" altLang="en-US" dirty="0"/>
          </a:p>
        </p:txBody>
      </p:sp>
      <p:sp>
        <p:nvSpPr>
          <p:cNvPr id="3379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6D3A6DD3-01DC-4EAB-A947-A5374A64CBA1}" type="slidenum">
              <a:rPr lang="zh-CN" altLang="en-US" sz="1200" b="0"/>
              <a:pPr/>
              <a:t>16</a:t>
            </a:fld>
            <a:endParaRPr lang="en-US" altLang="zh-CN" sz="1200" b="0"/>
          </a:p>
        </p:txBody>
      </p:sp>
    </p:spTree>
    <p:extLst>
      <p:ext uri="{BB962C8B-B14F-4D97-AF65-F5344CB8AC3E}">
        <p14:creationId xmlns:p14="http://schemas.microsoft.com/office/powerpoint/2010/main" val="21942746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ln/>
        </p:spPr>
      </p:sp>
      <p:sp>
        <p:nvSpPr>
          <p:cNvPr id="37891" name="备注占位符 2"/>
          <p:cNvSpPr>
            <a:spLocks noGrp="1"/>
          </p:cNvSpPr>
          <p:nvPr>
            <p:ph type="body" idx="1"/>
          </p:nvPr>
        </p:nvSpPr>
        <p:spPr>
          <a:noFill/>
        </p:spPr>
        <p:txBody>
          <a:bodyPr/>
          <a:lstStyle/>
          <a:p>
            <a:endParaRPr lang="zh-CN" altLang="en-US"/>
          </a:p>
        </p:txBody>
      </p:sp>
      <p:sp>
        <p:nvSpPr>
          <p:cNvPr id="3789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1267459A-4D31-4E8D-9CF6-BF442145413F}" type="slidenum">
              <a:rPr lang="zh-CN" altLang="en-US" sz="1200" b="0"/>
              <a:pPr/>
              <a:t>17</a:t>
            </a:fld>
            <a:endParaRPr lang="en-US" altLang="zh-CN" sz="1200" b="0"/>
          </a:p>
        </p:txBody>
      </p:sp>
    </p:spTree>
    <p:extLst>
      <p:ext uri="{BB962C8B-B14F-4D97-AF65-F5344CB8AC3E}">
        <p14:creationId xmlns:p14="http://schemas.microsoft.com/office/powerpoint/2010/main" val="23564784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a:ln/>
        </p:spPr>
      </p:sp>
      <p:sp>
        <p:nvSpPr>
          <p:cNvPr id="39939" name="备注占位符 2"/>
          <p:cNvSpPr>
            <a:spLocks noGrp="1"/>
          </p:cNvSpPr>
          <p:nvPr>
            <p:ph type="body" idx="1"/>
          </p:nvPr>
        </p:nvSpPr>
        <p:spPr>
          <a:noFill/>
        </p:spPr>
        <p:txBody>
          <a:bodyPr/>
          <a:lstStyle/>
          <a:p>
            <a:endParaRPr lang="zh-CN" altLang="zh-CN"/>
          </a:p>
        </p:txBody>
      </p:sp>
      <p:sp>
        <p:nvSpPr>
          <p:cNvPr id="3994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F15A02BB-175C-4C3A-9694-B8DF14068DFF}" type="slidenum">
              <a:rPr lang="zh-CN" altLang="en-US" sz="1200" b="0"/>
              <a:pPr/>
              <a:t>18</a:t>
            </a:fld>
            <a:endParaRPr lang="en-US" altLang="zh-CN" sz="1200" b="0"/>
          </a:p>
        </p:txBody>
      </p:sp>
    </p:spTree>
    <p:extLst>
      <p:ext uri="{BB962C8B-B14F-4D97-AF65-F5344CB8AC3E}">
        <p14:creationId xmlns:p14="http://schemas.microsoft.com/office/powerpoint/2010/main" val="19045899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a:ln/>
        </p:spPr>
      </p:sp>
      <p:sp>
        <p:nvSpPr>
          <p:cNvPr id="41987" name="备注占位符 2"/>
          <p:cNvSpPr>
            <a:spLocks noGrp="1"/>
          </p:cNvSpPr>
          <p:nvPr>
            <p:ph type="body" idx="1"/>
          </p:nvPr>
        </p:nvSpPr>
        <p:spPr>
          <a:noFill/>
        </p:spPr>
        <p:txBody>
          <a:bodyPr/>
          <a:lstStyle/>
          <a:p>
            <a:endParaRPr lang="zh-CN" altLang="en-US"/>
          </a:p>
        </p:txBody>
      </p:sp>
      <p:sp>
        <p:nvSpPr>
          <p:cNvPr id="4198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8FBFDC4D-B2A4-4B18-96F3-CDFC242978B9}" type="slidenum">
              <a:rPr lang="zh-CN" altLang="en-US" sz="1200" b="0"/>
              <a:pPr/>
              <a:t>19</a:t>
            </a:fld>
            <a:endParaRPr lang="en-US" altLang="zh-CN" sz="1200" b="0"/>
          </a:p>
        </p:txBody>
      </p:sp>
    </p:spTree>
    <p:extLst>
      <p:ext uri="{BB962C8B-B14F-4D97-AF65-F5344CB8AC3E}">
        <p14:creationId xmlns:p14="http://schemas.microsoft.com/office/powerpoint/2010/main" val="1225253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a:ln/>
        </p:spPr>
      </p:sp>
      <p:sp>
        <p:nvSpPr>
          <p:cNvPr id="44035" name="备注占位符 2"/>
          <p:cNvSpPr>
            <a:spLocks noGrp="1"/>
          </p:cNvSpPr>
          <p:nvPr>
            <p:ph type="body" idx="1"/>
          </p:nvPr>
        </p:nvSpPr>
        <p:spPr>
          <a:noFill/>
        </p:spPr>
        <p:txBody>
          <a:bodyPr/>
          <a:lstStyle/>
          <a:p>
            <a:endParaRPr lang="zh-CN" altLang="en-US"/>
          </a:p>
        </p:txBody>
      </p:sp>
      <p:sp>
        <p:nvSpPr>
          <p:cNvPr id="4403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9965B3C3-4100-47E5-B765-301A1E6AD0EE}" type="slidenum">
              <a:rPr lang="zh-CN" altLang="en-US" sz="1200" b="0"/>
              <a:pPr/>
              <a:t>20</a:t>
            </a:fld>
            <a:endParaRPr lang="en-US" altLang="zh-CN" sz="1200" b="0"/>
          </a:p>
        </p:txBody>
      </p:sp>
    </p:spTree>
    <p:extLst>
      <p:ext uri="{BB962C8B-B14F-4D97-AF65-F5344CB8AC3E}">
        <p14:creationId xmlns:p14="http://schemas.microsoft.com/office/powerpoint/2010/main" val="4088604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a:ln/>
        </p:spPr>
      </p:sp>
      <p:sp>
        <p:nvSpPr>
          <p:cNvPr id="46083" name="备注占位符 2"/>
          <p:cNvSpPr>
            <a:spLocks noGrp="1"/>
          </p:cNvSpPr>
          <p:nvPr>
            <p:ph type="body" idx="1"/>
          </p:nvPr>
        </p:nvSpPr>
        <p:spPr>
          <a:noFill/>
        </p:spPr>
        <p:txBody>
          <a:bodyPr/>
          <a:lstStyle/>
          <a:p>
            <a:endParaRPr lang="zh-CN" altLang="en-US"/>
          </a:p>
        </p:txBody>
      </p:sp>
      <p:sp>
        <p:nvSpPr>
          <p:cNvPr id="4608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4C991C21-43C4-4FD4-B9D0-F93CB6DA0088}" type="slidenum">
              <a:rPr lang="zh-CN" altLang="en-US" sz="1200" b="0"/>
              <a:pPr/>
              <a:t>21</a:t>
            </a:fld>
            <a:endParaRPr lang="en-US" altLang="zh-CN" sz="1200" b="0"/>
          </a:p>
        </p:txBody>
      </p:sp>
    </p:spTree>
    <p:extLst>
      <p:ext uri="{BB962C8B-B14F-4D97-AF65-F5344CB8AC3E}">
        <p14:creationId xmlns:p14="http://schemas.microsoft.com/office/powerpoint/2010/main" val="28026677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a:ln/>
        </p:spPr>
      </p:sp>
      <p:sp>
        <p:nvSpPr>
          <p:cNvPr id="48131" name="备注占位符 2"/>
          <p:cNvSpPr>
            <a:spLocks noGrp="1"/>
          </p:cNvSpPr>
          <p:nvPr>
            <p:ph type="body" idx="1"/>
          </p:nvPr>
        </p:nvSpPr>
        <p:spPr>
          <a:noFill/>
        </p:spPr>
        <p:txBody>
          <a:bodyPr/>
          <a:lstStyle/>
          <a:p>
            <a:endParaRPr lang="zh-CN" altLang="en-US" dirty="0"/>
          </a:p>
        </p:txBody>
      </p:sp>
      <p:sp>
        <p:nvSpPr>
          <p:cNvPr id="4813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2A692F25-40F7-4116-B40B-0BF5CA769AE9}" type="slidenum">
              <a:rPr lang="zh-CN" altLang="en-US" sz="1200" b="0"/>
              <a:pPr/>
              <a:t>22</a:t>
            </a:fld>
            <a:endParaRPr lang="en-US" altLang="zh-CN" sz="1200" b="0"/>
          </a:p>
        </p:txBody>
      </p:sp>
    </p:spTree>
    <p:extLst>
      <p:ext uri="{BB962C8B-B14F-4D97-AF65-F5344CB8AC3E}">
        <p14:creationId xmlns:p14="http://schemas.microsoft.com/office/powerpoint/2010/main" val="19644321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p:spPr>
      </p:sp>
      <p:sp>
        <p:nvSpPr>
          <p:cNvPr id="50179" name="备注占位符 2"/>
          <p:cNvSpPr>
            <a:spLocks noGrp="1"/>
          </p:cNvSpPr>
          <p:nvPr>
            <p:ph type="body" idx="1"/>
          </p:nvPr>
        </p:nvSpPr>
        <p:spPr>
          <a:noFill/>
        </p:spPr>
        <p:txBody>
          <a:bodyPr/>
          <a:lstStyle/>
          <a:p>
            <a:endParaRPr lang="zh-CN" altLang="en-US" dirty="0"/>
          </a:p>
        </p:txBody>
      </p:sp>
      <p:sp>
        <p:nvSpPr>
          <p:cNvPr id="5018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0B746B3D-0F58-4986-9725-1E9B38A3F9A9}" type="slidenum">
              <a:rPr lang="zh-CN" altLang="en-US" sz="1200" b="0"/>
              <a:pPr/>
              <a:t>23</a:t>
            </a:fld>
            <a:endParaRPr lang="en-US" altLang="zh-CN" sz="1200" b="0"/>
          </a:p>
        </p:txBody>
      </p:sp>
    </p:spTree>
    <p:extLst>
      <p:ext uri="{BB962C8B-B14F-4D97-AF65-F5344CB8AC3E}">
        <p14:creationId xmlns:p14="http://schemas.microsoft.com/office/powerpoint/2010/main" val="1462614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p:spPr>
      </p:sp>
      <p:sp>
        <p:nvSpPr>
          <p:cNvPr id="52227" name="备注占位符 2"/>
          <p:cNvSpPr>
            <a:spLocks noGrp="1"/>
          </p:cNvSpPr>
          <p:nvPr>
            <p:ph type="body" idx="1"/>
          </p:nvPr>
        </p:nvSpPr>
        <p:spPr>
          <a:noFill/>
        </p:spPr>
        <p:txBody>
          <a:bodyPr/>
          <a:lstStyle/>
          <a:p>
            <a:endParaRPr lang="zh-CN" altLang="en-US"/>
          </a:p>
        </p:txBody>
      </p:sp>
      <p:sp>
        <p:nvSpPr>
          <p:cNvPr id="5222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4C42F9EA-1DC5-47D9-B1D5-24F866FCDFE2}" type="slidenum">
              <a:rPr lang="zh-CN" altLang="en-US" sz="1200" b="0"/>
              <a:pPr/>
              <a:t>24</a:t>
            </a:fld>
            <a:endParaRPr lang="en-US" altLang="zh-CN" sz="1200" b="0"/>
          </a:p>
        </p:txBody>
      </p:sp>
    </p:spTree>
    <p:extLst>
      <p:ext uri="{BB962C8B-B14F-4D97-AF65-F5344CB8AC3E}">
        <p14:creationId xmlns:p14="http://schemas.microsoft.com/office/powerpoint/2010/main" val="1595815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p:spPr>
      </p:sp>
      <p:sp>
        <p:nvSpPr>
          <p:cNvPr id="54275" name="备注占位符 2"/>
          <p:cNvSpPr>
            <a:spLocks noGrp="1"/>
          </p:cNvSpPr>
          <p:nvPr>
            <p:ph type="body" idx="1"/>
          </p:nvPr>
        </p:nvSpPr>
        <p:spPr>
          <a:noFill/>
        </p:spPr>
        <p:txBody>
          <a:bodyPr/>
          <a:lstStyle/>
          <a:p>
            <a:endParaRPr lang="zh-CN" altLang="en-US" dirty="0"/>
          </a:p>
        </p:txBody>
      </p:sp>
      <p:sp>
        <p:nvSpPr>
          <p:cNvPr id="5427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051FCAD4-FD06-4B54-BD08-5564CBA1C54A}" type="slidenum">
              <a:rPr lang="zh-CN" altLang="en-US" sz="1200" b="0"/>
              <a:pPr/>
              <a:t>25</a:t>
            </a:fld>
            <a:endParaRPr lang="en-US" altLang="zh-CN" sz="1200" b="0"/>
          </a:p>
        </p:txBody>
      </p:sp>
    </p:spTree>
    <p:extLst>
      <p:ext uri="{BB962C8B-B14F-4D97-AF65-F5344CB8AC3E}">
        <p14:creationId xmlns:p14="http://schemas.microsoft.com/office/powerpoint/2010/main" val="6955498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p:spPr>
      </p:sp>
      <p:sp>
        <p:nvSpPr>
          <p:cNvPr id="56323" name="备注占位符 2"/>
          <p:cNvSpPr>
            <a:spLocks noGrp="1"/>
          </p:cNvSpPr>
          <p:nvPr>
            <p:ph type="body" idx="1"/>
          </p:nvPr>
        </p:nvSpPr>
        <p:spPr>
          <a:noFill/>
        </p:spPr>
        <p:txBody>
          <a:bodyPr/>
          <a:lstStyle/>
          <a:p>
            <a:endParaRPr lang="zh-CN" altLang="en-US" dirty="0"/>
          </a:p>
        </p:txBody>
      </p:sp>
      <p:sp>
        <p:nvSpPr>
          <p:cNvPr id="5632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5643E7DF-3AD5-4F9C-A362-0DDD54F5D1AE}" type="slidenum">
              <a:rPr lang="zh-CN" altLang="en-US" sz="1200" b="0"/>
              <a:pPr/>
              <a:t>26</a:t>
            </a:fld>
            <a:endParaRPr lang="en-US" altLang="zh-CN" sz="1200" b="0"/>
          </a:p>
        </p:txBody>
      </p:sp>
    </p:spTree>
    <p:extLst>
      <p:ext uri="{BB962C8B-B14F-4D97-AF65-F5344CB8AC3E}">
        <p14:creationId xmlns:p14="http://schemas.microsoft.com/office/powerpoint/2010/main" val="36625039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p:spPr>
      </p:sp>
      <p:sp>
        <p:nvSpPr>
          <p:cNvPr id="58371" name="备注占位符 2"/>
          <p:cNvSpPr>
            <a:spLocks noGrp="1"/>
          </p:cNvSpPr>
          <p:nvPr>
            <p:ph type="body" idx="1"/>
          </p:nvPr>
        </p:nvSpPr>
        <p:spPr>
          <a:noFill/>
        </p:spPr>
        <p:txBody>
          <a:bodyPr/>
          <a:lstStyle/>
          <a:p>
            <a:endParaRPr lang="zh-CN" altLang="en-US" dirty="0"/>
          </a:p>
        </p:txBody>
      </p:sp>
      <p:sp>
        <p:nvSpPr>
          <p:cNvPr id="5837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CEC3CA65-5B65-479C-AE19-EC47974B91B4}" type="slidenum">
              <a:rPr lang="zh-CN" altLang="en-US" sz="1200" b="0"/>
              <a:pPr/>
              <a:t>27</a:t>
            </a:fld>
            <a:endParaRPr lang="en-US" altLang="zh-CN" sz="1200" b="0"/>
          </a:p>
        </p:txBody>
      </p:sp>
    </p:spTree>
    <p:extLst>
      <p:ext uri="{BB962C8B-B14F-4D97-AF65-F5344CB8AC3E}">
        <p14:creationId xmlns:p14="http://schemas.microsoft.com/office/powerpoint/2010/main" val="23867988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p:spPr>
      </p:sp>
      <p:sp>
        <p:nvSpPr>
          <p:cNvPr id="60419" name="备注占位符 2"/>
          <p:cNvSpPr>
            <a:spLocks noGrp="1"/>
          </p:cNvSpPr>
          <p:nvPr>
            <p:ph type="body" idx="1"/>
          </p:nvPr>
        </p:nvSpPr>
        <p:spPr>
          <a:noFill/>
        </p:spPr>
        <p:txBody>
          <a:bodyPr/>
          <a:lstStyle/>
          <a:p>
            <a:endParaRPr lang="zh-CN" altLang="en-US" dirty="0"/>
          </a:p>
        </p:txBody>
      </p:sp>
      <p:sp>
        <p:nvSpPr>
          <p:cNvPr id="6042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85F5E202-00F3-486C-B261-43AF9B70E7DF}" type="slidenum">
              <a:rPr lang="zh-CN" altLang="en-US" sz="1200" b="0"/>
              <a:pPr/>
              <a:t>28</a:t>
            </a:fld>
            <a:endParaRPr lang="en-US" altLang="zh-CN" sz="1200" b="0"/>
          </a:p>
        </p:txBody>
      </p:sp>
    </p:spTree>
    <p:extLst>
      <p:ext uri="{BB962C8B-B14F-4D97-AF65-F5344CB8AC3E}">
        <p14:creationId xmlns:p14="http://schemas.microsoft.com/office/powerpoint/2010/main" val="4980464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a:ln/>
        </p:spPr>
      </p:sp>
      <p:sp>
        <p:nvSpPr>
          <p:cNvPr id="62467" name="备注占位符 2"/>
          <p:cNvSpPr>
            <a:spLocks noGrp="1"/>
          </p:cNvSpPr>
          <p:nvPr>
            <p:ph type="body" idx="1"/>
          </p:nvPr>
        </p:nvSpPr>
        <p:spPr>
          <a:noFill/>
        </p:spPr>
        <p:txBody>
          <a:bodyPr/>
          <a:lstStyle/>
          <a:p>
            <a:endParaRPr lang="zh-CN" altLang="en-US" dirty="0"/>
          </a:p>
        </p:txBody>
      </p:sp>
      <p:sp>
        <p:nvSpPr>
          <p:cNvPr id="6246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3789A6F2-C212-4FA6-9AD5-3E40FC2F26AE}" type="slidenum">
              <a:rPr lang="zh-CN" altLang="en-US" sz="1200" b="0"/>
              <a:pPr/>
              <a:t>29</a:t>
            </a:fld>
            <a:endParaRPr lang="en-US" altLang="zh-CN" sz="1200" b="0"/>
          </a:p>
        </p:txBody>
      </p:sp>
    </p:spTree>
    <p:extLst>
      <p:ext uri="{BB962C8B-B14F-4D97-AF65-F5344CB8AC3E}">
        <p14:creationId xmlns:p14="http://schemas.microsoft.com/office/powerpoint/2010/main" val="126858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a:ln/>
        </p:spPr>
      </p:sp>
      <p:sp>
        <p:nvSpPr>
          <p:cNvPr id="64515" name="备注占位符 2"/>
          <p:cNvSpPr>
            <a:spLocks noGrp="1"/>
          </p:cNvSpPr>
          <p:nvPr>
            <p:ph type="body" idx="1"/>
          </p:nvPr>
        </p:nvSpPr>
        <p:spPr>
          <a:noFill/>
        </p:spPr>
        <p:txBody>
          <a:bodyPr/>
          <a:lstStyle/>
          <a:p>
            <a:endParaRPr lang="zh-CN" altLang="en-US" dirty="0"/>
          </a:p>
        </p:txBody>
      </p:sp>
      <p:sp>
        <p:nvSpPr>
          <p:cNvPr id="6451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67805E6F-74EB-4226-8439-AFBABA41DAE7}" type="slidenum">
              <a:rPr lang="zh-CN" altLang="en-US" sz="1200" b="0"/>
              <a:pPr/>
              <a:t>30</a:t>
            </a:fld>
            <a:endParaRPr lang="en-US" altLang="zh-CN" sz="1200" b="0"/>
          </a:p>
        </p:txBody>
      </p:sp>
    </p:spTree>
    <p:extLst>
      <p:ext uri="{BB962C8B-B14F-4D97-AF65-F5344CB8AC3E}">
        <p14:creationId xmlns:p14="http://schemas.microsoft.com/office/powerpoint/2010/main" val="14564902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a:ln/>
        </p:spPr>
      </p:sp>
      <p:sp>
        <p:nvSpPr>
          <p:cNvPr id="66563" name="备注占位符 2"/>
          <p:cNvSpPr>
            <a:spLocks noGrp="1"/>
          </p:cNvSpPr>
          <p:nvPr>
            <p:ph type="body" idx="1"/>
          </p:nvPr>
        </p:nvSpPr>
        <p:spPr>
          <a:noFill/>
        </p:spPr>
        <p:txBody>
          <a:bodyPr/>
          <a:lstStyle/>
          <a:p>
            <a:endParaRPr lang="zh-CN" altLang="en-US" dirty="0"/>
          </a:p>
        </p:txBody>
      </p:sp>
      <p:sp>
        <p:nvSpPr>
          <p:cNvPr id="6656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CC7F0700-292F-4F5E-AE09-DDD26FB28239}" type="slidenum">
              <a:rPr lang="zh-CN" altLang="en-US" sz="1200" b="0"/>
              <a:pPr/>
              <a:t>31</a:t>
            </a:fld>
            <a:endParaRPr lang="en-US" altLang="zh-CN" sz="1200" b="0"/>
          </a:p>
        </p:txBody>
      </p:sp>
    </p:spTree>
    <p:extLst>
      <p:ext uri="{BB962C8B-B14F-4D97-AF65-F5344CB8AC3E}">
        <p14:creationId xmlns:p14="http://schemas.microsoft.com/office/powerpoint/2010/main" val="29376245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noTextEdit="1"/>
          </p:cNvSpPr>
          <p:nvPr>
            <p:ph type="sldImg"/>
          </p:nvPr>
        </p:nvSpPr>
        <p:spPr>
          <a:ln/>
        </p:spPr>
      </p:sp>
      <p:sp>
        <p:nvSpPr>
          <p:cNvPr id="69635" name="备注占位符 2"/>
          <p:cNvSpPr>
            <a:spLocks noGrp="1"/>
          </p:cNvSpPr>
          <p:nvPr>
            <p:ph type="body" idx="1"/>
          </p:nvPr>
        </p:nvSpPr>
        <p:spPr>
          <a:noFill/>
        </p:spPr>
        <p:txBody>
          <a:bodyPr/>
          <a:lstStyle/>
          <a:p>
            <a:endParaRPr lang="zh-CN" altLang="en-US" dirty="0"/>
          </a:p>
        </p:txBody>
      </p:sp>
      <p:sp>
        <p:nvSpPr>
          <p:cNvPr id="6963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2288600C-A0C4-42CB-83EE-43AEDD14F13A}" type="slidenum">
              <a:rPr lang="zh-CN" altLang="en-US" sz="1200" b="0"/>
              <a:pPr/>
              <a:t>33</a:t>
            </a:fld>
            <a:endParaRPr lang="en-US" altLang="zh-CN" sz="1200" b="0"/>
          </a:p>
        </p:txBody>
      </p:sp>
    </p:spTree>
    <p:extLst>
      <p:ext uri="{BB962C8B-B14F-4D97-AF65-F5344CB8AC3E}">
        <p14:creationId xmlns:p14="http://schemas.microsoft.com/office/powerpoint/2010/main" val="2304251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幻灯片图像占位符 1"/>
          <p:cNvSpPr>
            <a:spLocks noGrp="1" noRot="1" noChangeAspect="1" noTextEdit="1"/>
          </p:cNvSpPr>
          <p:nvPr>
            <p:ph type="sldImg"/>
          </p:nvPr>
        </p:nvSpPr>
        <p:spPr>
          <a:ln/>
        </p:spPr>
      </p:sp>
      <p:sp>
        <p:nvSpPr>
          <p:cNvPr id="71683" name="备注占位符 2"/>
          <p:cNvSpPr>
            <a:spLocks noGrp="1"/>
          </p:cNvSpPr>
          <p:nvPr>
            <p:ph type="body" idx="1"/>
          </p:nvPr>
        </p:nvSpPr>
        <p:spPr>
          <a:noFill/>
        </p:spPr>
        <p:txBody>
          <a:bodyPr/>
          <a:lstStyle/>
          <a:p>
            <a:endParaRPr lang="zh-CN" altLang="en-US" dirty="0"/>
          </a:p>
        </p:txBody>
      </p:sp>
      <p:sp>
        <p:nvSpPr>
          <p:cNvPr id="7168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37E6A3F3-2E36-4580-971D-05E15D04BD1A}" type="slidenum">
              <a:rPr lang="zh-CN" altLang="en-US" sz="1200" b="0"/>
              <a:pPr/>
              <a:t>34</a:t>
            </a:fld>
            <a:endParaRPr lang="en-US" altLang="zh-CN" sz="1200" b="0"/>
          </a:p>
        </p:txBody>
      </p:sp>
    </p:spTree>
    <p:extLst>
      <p:ext uri="{BB962C8B-B14F-4D97-AF65-F5344CB8AC3E}">
        <p14:creationId xmlns:p14="http://schemas.microsoft.com/office/powerpoint/2010/main" val="7872030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幻灯片图像占位符 1"/>
          <p:cNvSpPr>
            <a:spLocks noGrp="1" noRot="1" noChangeAspect="1" noTextEdit="1"/>
          </p:cNvSpPr>
          <p:nvPr>
            <p:ph type="sldImg"/>
          </p:nvPr>
        </p:nvSpPr>
        <p:spPr>
          <a:ln/>
        </p:spPr>
      </p:sp>
      <p:sp>
        <p:nvSpPr>
          <p:cNvPr id="73731" name="备注占位符 2"/>
          <p:cNvSpPr>
            <a:spLocks noGrp="1"/>
          </p:cNvSpPr>
          <p:nvPr>
            <p:ph type="body" idx="1"/>
          </p:nvPr>
        </p:nvSpPr>
        <p:spPr>
          <a:noFill/>
        </p:spPr>
        <p:txBody>
          <a:bodyPr/>
          <a:lstStyle/>
          <a:p>
            <a:endParaRPr lang="zh-CN" altLang="en-US" dirty="0"/>
          </a:p>
        </p:txBody>
      </p:sp>
      <p:sp>
        <p:nvSpPr>
          <p:cNvPr id="7373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E03FD2FF-C25D-46B5-9BDA-8AD42D72250F}" type="slidenum">
              <a:rPr lang="zh-CN" altLang="en-US" sz="1200" b="0"/>
              <a:pPr/>
              <a:t>35</a:t>
            </a:fld>
            <a:endParaRPr lang="en-US" altLang="zh-CN" sz="1200" b="0"/>
          </a:p>
        </p:txBody>
      </p:sp>
    </p:spTree>
    <p:extLst>
      <p:ext uri="{BB962C8B-B14F-4D97-AF65-F5344CB8AC3E}">
        <p14:creationId xmlns:p14="http://schemas.microsoft.com/office/powerpoint/2010/main" val="21409048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幻灯片图像占位符 1"/>
          <p:cNvSpPr>
            <a:spLocks noGrp="1" noRot="1" noChangeAspect="1" noTextEdit="1"/>
          </p:cNvSpPr>
          <p:nvPr>
            <p:ph type="sldImg"/>
          </p:nvPr>
        </p:nvSpPr>
        <p:spPr>
          <a:ln/>
        </p:spPr>
      </p:sp>
      <p:sp>
        <p:nvSpPr>
          <p:cNvPr id="75779" name="备注占位符 2"/>
          <p:cNvSpPr>
            <a:spLocks noGrp="1"/>
          </p:cNvSpPr>
          <p:nvPr>
            <p:ph type="body" idx="1"/>
          </p:nvPr>
        </p:nvSpPr>
        <p:spPr>
          <a:noFill/>
        </p:spPr>
        <p:txBody>
          <a:bodyPr/>
          <a:lstStyle/>
          <a:p>
            <a:endParaRPr lang="zh-CN" altLang="en-US" dirty="0"/>
          </a:p>
        </p:txBody>
      </p:sp>
      <p:sp>
        <p:nvSpPr>
          <p:cNvPr id="7578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DBFD0EF3-19C3-4C26-9BEF-386B0E81E98F}" type="slidenum">
              <a:rPr lang="zh-CN" altLang="en-US" sz="1200" b="0"/>
              <a:pPr/>
              <a:t>36</a:t>
            </a:fld>
            <a:endParaRPr lang="en-US" altLang="zh-CN" sz="1200" b="0"/>
          </a:p>
        </p:txBody>
      </p:sp>
    </p:spTree>
    <p:extLst>
      <p:ext uri="{BB962C8B-B14F-4D97-AF65-F5344CB8AC3E}">
        <p14:creationId xmlns:p14="http://schemas.microsoft.com/office/powerpoint/2010/main" val="40503555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幻灯片图像占位符 1"/>
          <p:cNvSpPr>
            <a:spLocks noGrp="1" noRot="1" noChangeAspect="1" noTextEdit="1"/>
          </p:cNvSpPr>
          <p:nvPr>
            <p:ph type="sldImg"/>
          </p:nvPr>
        </p:nvSpPr>
        <p:spPr>
          <a:ln/>
        </p:spPr>
      </p:sp>
      <p:sp>
        <p:nvSpPr>
          <p:cNvPr id="77827" name="备注占位符 2"/>
          <p:cNvSpPr>
            <a:spLocks noGrp="1"/>
          </p:cNvSpPr>
          <p:nvPr>
            <p:ph type="body" idx="1"/>
          </p:nvPr>
        </p:nvSpPr>
        <p:spPr>
          <a:noFill/>
        </p:spPr>
        <p:txBody>
          <a:bodyPr/>
          <a:lstStyle/>
          <a:p>
            <a:endParaRPr lang="zh-CN" altLang="en-US" dirty="0"/>
          </a:p>
        </p:txBody>
      </p:sp>
      <p:sp>
        <p:nvSpPr>
          <p:cNvPr id="7782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D9C25FD9-9058-4EF1-9D35-1E2F499EC432}" type="slidenum">
              <a:rPr lang="zh-CN" altLang="en-US" sz="1200" b="0"/>
              <a:pPr/>
              <a:t>37</a:t>
            </a:fld>
            <a:endParaRPr lang="en-US" altLang="zh-CN" sz="1200" b="0"/>
          </a:p>
        </p:txBody>
      </p:sp>
    </p:spTree>
    <p:extLst>
      <p:ext uri="{BB962C8B-B14F-4D97-AF65-F5344CB8AC3E}">
        <p14:creationId xmlns:p14="http://schemas.microsoft.com/office/powerpoint/2010/main" val="28045228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幻灯片图像占位符 1"/>
          <p:cNvSpPr>
            <a:spLocks noGrp="1" noRot="1" noChangeAspect="1" noTextEdit="1"/>
          </p:cNvSpPr>
          <p:nvPr>
            <p:ph type="sldImg"/>
          </p:nvPr>
        </p:nvSpPr>
        <p:spPr>
          <a:ln/>
        </p:spPr>
      </p:sp>
      <p:sp>
        <p:nvSpPr>
          <p:cNvPr id="79875" name="备注占位符 2"/>
          <p:cNvSpPr>
            <a:spLocks noGrp="1"/>
          </p:cNvSpPr>
          <p:nvPr>
            <p:ph type="body" idx="1"/>
          </p:nvPr>
        </p:nvSpPr>
        <p:spPr>
          <a:noFill/>
        </p:spPr>
        <p:txBody>
          <a:bodyPr/>
          <a:lstStyle/>
          <a:p>
            <a:endParaRPr lang="zh-CN" altLang="en-US"/>
          </a:p>
        </p:txBody>
      </p:sp>
      <p:sp>
        <p:nvSpPr>
          <p:cNvPr id="7987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08E07681-A069-478D-890F-5A58D8756068}" type="slidenum">
              <a:rPr lang="zh-CN" altLang="en-US" sz="1200" b="0"/>
              <a:pPr/>
              <a:t>38</a:t>
            </a:fld>
            <a:endParaRPr lang="en-US" altLang="zh-CN" sz="1200" b="0"/>
          </a:p>
        </p:txBody>
      </p:sp>
    </p:spTree>
    <p:extLst>
      <p:ext uri="{BB962C8B-B14F-4D97-AF65-F5344CB8AC3E}">
        <p14:creationId xmlns:p14="http://schemas.microsoft.com/office/powerpoint/2010/main" val="32430708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幻灯片图像占位符 1"/>
          <p:cNvSpPr>
            <a:spLocks noGrp="1" noRot="1" noChangeAspect="1" noTextEdit="1"/>
          </p:cNvSpPr>
          <p:nvPr>
            <p:ph type="sldImg"/>
          </p:nvPr>
        </p:nvSpPr>
        <p:spPr>
          <a:ln/>
        </p:spPr>
      </p:sp>
      <p:sp>
        <p:nvSpPr>
          <p:cNvPr id="81923" name="备注占位符 2"/>
          <p:cNvSpPr>
            <a:spLocks noGrp="1"/>
          </p:cNvSpPr>
          <p:nvPr>
            <p:ph type="body" idx="1"/>
          </p:nvPr>
        </p:nvSpPr>
        <p:spPr>
          <a:noFill/>
        </p:spPr>
        <p:txBody>
          <a:bodyPr/>
          <a:lstStyle/>
          <a:p>
            <a:endParaRPr lang="zh-CN" altLang="en-US" dirty="0"/>
          </a:p>
        </p:txBody>
      </p:sp>
      <p:sp>
        <p:nvSpPr>
          <p:cNvPr id="8192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C608824D-95C4-4C0F-A7EC-C1DE5131C62E}" type="slidenum">
              <a:rPr lang="zh-CN" altLang="en-US" sz="1200" b="0"/>
              <a:pPr/>
              <a:t>39</a:t>
            </a:fld>
            <a:endParaRPr lang="en-US" altLang="zh-CN" sz="1200" b="0"/>
          </a:p>
        </p:txBody>
      </p:sp>
    </p:spTree>
    <p:extLst>
      <p:ext uri="{BB962C8B-B14F-4D97-AF65-F5344CB8AC3E}">
        <p14:creationId xmlns:p14="http://schemas.microsoft.com/office/powerpoint/2010/main" val="3122763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幻灯片图像占位符 1"/>
          <p:cNvSpPr>
            <a:spLocks noGrp="1" noRot="1" noChangeAspect="1" noTextEdit="1"/>
          </p:cNvSpPr>
          <p:nvPr>
            <p:ph type="sldImg"/>
          </p:nvPr>
        </p:nvSpPr>
        <p:spPr>
          <a:ln/>
        </p:spPr>
      </p:sp>
      <p:sp>
        <p:nvSpPr>
          <p:cNvPr id="83971" name="备注占位符 2"/>
          <p:cNvSpPr>
            <a:spLocks noGrp="1"/>
          </p:cNvSpPr>
          <p:nvPr>
            <p:ph type="body" idx="1"/>
          </p:nvPr>
        </p:nvSpPr>
        <p:spPr>
          <a:noFill/>
        </p:spPr>
        <p:txBody>
          <a:bodyPr/>
          <a:lstStyle/>
          <a:p>
            <a:endParaRPr lang="zh-CN" altLang="en-US"/>
          </a:p>
        </p:txBody>
      </p:sp>
      <p:sp>
        <p:nvSpPr>
          <p:cNvPr id="8397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AF957519-14F9-49A1-9367-6E855C428DA4}" type="slidenum">
              <a:rPr lang="zh-CN" altLang="en-US" sz="1200" b="0"/>
              <a:pPr/>
              <a:t>40</a:t>
            </a:fld>
            <a:endParaRPr lang="en-US" altLang="zh-CN" sz="1200" b="0"/>
          </a:p>
        </p:txBody>
      </p:sp>
    </p:spTree>
    <p:extLst>
      <p:ext uri="{BB962C8B-B14F-4D97-AF65-F5344CB8AC3E}">
        <p14:creationId xmlns:p14="http://schemas.microsoft.com/office/powerpoint/2010/main" val="31019937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幻灯片图像占位符 1"/>
          <p:cNvSpPr>
            <a:spLocks noGrp="1" noRot="1" noChangeAspect="1" noTextEdit="1"/>
          </p:cNvSpPr>
          <p:nvPr>
            <p:ph type="sldImg"/>
          </p:nvPr>
        </p:nvSpPr>
        <p:spPr>
          <a:ln/>
        </p:spPr>
      </p:sp>
      <p:sp>
        <p:nvSpPr>
          <p:cNvPr id="86019" name="备注占位符 2"/>
          <p:cNvSpPr>
            <a:spLocks noGrp="1"/>
          </p:cNvSpPr>
          <p:nvPr>
            <p:ph type="body" idx="1"/>
          </p:nvPr>
        </p:nvSpPr>
        <p:spPr>
          <a:noFill/>
        </p:spPr>
        <p:txBody>
          <a:bodyPr/>
          <a:lstStyle/>
          <a:p>
            <a:endParaRPr lang="zh-CN" altLang="en-US"/>
          </a:p>
        </p:txBody>
      </p:sp>
      <p:sp>
        <p:nvSpPr>
          <p:cNvPr id="8602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7516CD1F-7266-41E7-8D38-FC058B9E0FE6}" type="slidenum">
              <a:rPr lang="zh-CN" altLang="en-US" sz="1200" b="0"/>
              <a:pPr/>
              <a:t>41</a:t>
            </a:fld>
            <a:endParaRPr lang="en-US" altLang="zh-CN" sz="1200" b="0"/>
          </a:p>
        </p:txBody>
      </p:sp>
    </p:spTree>
    <p:extLst>
      <p:ext uri="{BB962C8B-B14F-4D97-AF65-F5344CB8AC3E}">
        <p14:creationId xmlns:p14="http://schemas.microsoft.com/office/powerpoint/2010/main" val="3980315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幻灯片图像占位符 1"/>
          <p:cNvSpPr>
            <a:spLocks noGrp="1" noRot="1" noChangeAspect="1" noTextEdit="1"/>
          </p:cNvSpPr>
          <p:nvPr>
            <p:ph type="sldImg"/>
          </p:nvPr>
        </p:nvSpPr>
        <p:spPr>
          <a:ln/>
        </p:spPr>
      </p:sp>
      <p:sp>
        <p:nvSpPr>
          <p:cNvPr id="88067" name="备注占位符 2"/>
          <p:cNvSpPr>
            <a:spLocks noGrp="1"/>
          </p:cNvSpPr>
          <p:nvPr>
            <p:ph type="body" idx="1"/>
          </p:nvPr>
        </p:nvSpPr>
        <p:spPr>
          <a:noFill/>
        </p:spPr>
        <p:txBody>
          <a:bodyPr/>
          <a:lstStyle/>
          <a:p>
            <a:endParaRPr lang="zh-CN" altLang="en-US" dirty="0"/>
          </a:p>
        </p:txBody>
      </p:sp>
      <p:sp>
        <p:nvSpPr>
          <p:cNvPr id="8806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8D61482E-A81A-4CDA-BFFE-1C60C4CF3E21}" type="slidenum">
              <a:rPr lang="zh-CN" altLang="en-US" sz="1200" b="0"/>
              <a:pPr/>
              <a:t>42</a:t>
            </a:fld>
            <a:endParaRPr lang="en-US" altLang="zh-CN" sz="1200" b="0"/>
          </a:p>
        </p:txBody>
      </p:sp>
    </p:spTree>
    <p:extLst>
      <p:ext uri="{BB962C8B-B14F-4D97-AF65-F5344CB8AC3E}">
        <p14:creationId xmlns:p14="http://schemas.microsoft.com/office/powerpoint/2010/main" val="24815569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幻灯片图像占位符 1"/>
          <p:cNvSpPr>
            <a:spLocks noGrp="1" noRot="1" noChangeAspect="1" noTextEdit="1"/>
          </p:cNvSpPr>
          <p:nvPr>
            <p:ph type="sldImg"/>
          </p:nvPr>
        </p:nvSpPr>
        <p:spPr>
          <a:ln/>
        </p:spPr>
      </p:sp>
      <p:sp>
        <p:nvSpPr>
          <p:cNvPr id="90115" name="备注占位符 2"/>
          <p:cNvSpPr>
            <a:spLocks noGrp="1"/>
          </p:cNvSpPr>
          <p:nvPr>
            <p:ph type="body" idx="1"/>
          </p:nvPr>
        </p:nvSpPr>
        <p:spPr>
          <a:noFill/>
        </p:spPr>
        <p:txBody>
          <a:bodyPr/>
          <a:lstStyle/>
          <a:p>
            <a:endParaRPr lang="zh-CN" altLang="en-US" dirty="0"/>
          </a:p>
        </p:txBody>
      </p:sp>
      <p:sp>
        <p:nvSpPr>
          <p:cNvPr id="9011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88F46EF3-5AA7-4511-8499-F16DC5DD0E56}" type="slidenum">
              <a:rPr lang="zh-CN" altLang="en-US" sz="1200" b="0"/>
              <a:pPr/>
              <a:t>43</a:t>
            </a:fld>
            <a:endParaRPr lang="en-US" altLang="zh-CN" sz="1200" b="0"/>
          </a:p>
        </p:txBody>
      </p:sp>
    </p:spTree>
    <p:extLst>
      <p:ext uri="{BB962C8B-B14F-4D97-AF65-F5344CB8AC3E}">
        <p14:creationId xmlns:p14="http://schemas.microsoft.com/office/powerpoint/2010/main" val="34123024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幻灯片图像占位符 1"/>
          <p:cNvSpPr>
            <a:spLocks noGrp="1" noRot="1" noChangeAspect="1" noTextEdit="1"/>
          </p:cNvSpPr>
          <p:nvPr>
            <p:ph type="sldImg"/>
          </p:nvPr>
        </p:nvSpPr>
        <p:spPr>
          <a:ln/>
        </p:spPr>
      </p:sp>
      <p:sp>
        <p:nvSpPr>
          <p:cNvPr id="92163" name="备注占位符 2"/>
          <p:cNvSpPr>
            <a:spLocks noGrp="1"/>
          </p:cNvSpPr>
          <p:nvPr>
            <p:ph type="body" idx="1"/>
          </p:nvPr>
        </p:nvSpPr>
        <p:spPr>
          <a:noFill/>
        </p:spPr>
        <p:txBody>
          <a:bodyPr/>
          <a:lstStyle/>
          <a:p>
            <a:endParaRPr lang="zh-CN" altLang="en-US" dirty="0"/>
          </a:p>
        </p:txBody>
      </p:sp>
      <p:sp>
        <p:nvSpPr>
          <p:cNvPr id="9216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47C3F9D4-192C-48E4-93C0-BF21714AA48F}" type="slidenum">
              <a:rPr lang="zh-CN" altLang="en-US" sz="1200" b="0"/>
              <a:pPr/>
              <a:t>44</a:t>
            </a:fld>
            <a:endParaRPr lang="en-US" altLang="zh-CN" sz="1200" b="0"/>
          </a:p>
        </p:txBody>
      </p:sp>
    </p:spTree>
    <p:extLst>
      <p:ext uri="{BB962C8B-B14F-4D97-AF65-F5344CB8AC3E}">
        <p14:creationId xmlns:p14="http://schemas.microsoft.com/office/powerpoint/2010/main" val="29369843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a:ln/>
        </p:spPr>
      </p:sp>
      <p:sp>
        <p:nvSpPr>
          <p:cNvPr id="94211" name="备注占位符 2"/>
          <p:cNvSpPr>
            <a:spLocks noGrp="1"/>
          </p:cNvSpPr>
          <p:nvPr>
            <p:ph type="body" idx="1"/>
          </p:nvPr>
        </p:nvSpPr>
        <p:spPr>
          <a:noFill/>
        </p:spPr>
        <p:txBody>
          <a:bodyPr/>
          <a:lstStyle/>
          <a:p>
            <a:endParaRPr lang="zh-CN" altLang="en-US" dirty="0"/>
          </a:p>
        </p:txBody>
      </p:sp>
      <p:sp>
        <p:nvSpPr>
          <p:cNvPr id="9421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784FA65D-8147-46F7-881E-BC90CA32C197}" type="slidenum">
              <a:rPr lang="zh-CN" altLang="en-US" sz="1200" b="0"/>
              <a:pPr/>
              <a:t>45</a:t>
            </a:fld>
            <a:endParaRPr lang="en-US" altLang="zh-CN" sz="1200" b="0"/>
          </a:p>
        </p:txBody>
      </p:sp>
    </p:spTree>
    <p:extLst>
      <p:ext uri="{BB962C8B-B14F-4D97-AF65-F5344CB8AC3E}">
        <p14:creationId xmlns:p14="http://schemas.microsoft.com/office/powerpoint/2010/main" val="21642493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a:ln/>
        </p:spPr>
      </p:sp>
      <p:sp>
        <p:nvSpPr>
          <p:cNvPr id="96259" name="备注占位符 2"/>
          <p:cNvSpPr>
            <a:spLocks noGrp="1"/>
          </p:cNvSpPr>
          <p:nvPr>
            <p:ph type="body" idx="1"/>
          </p:nvPr>
        </p:nvSpPr>
        <p:spPr>
          <a:noFill/>
        </p:spPr>
        <p:txBody>
          <a:bodyPr/>
          <a:lstStyle/>
          <a:p>
            <a:endParaRPr lang="zh-CN" altLang="en-US" dirty="0"/>
          </a:p>
        </p:txBody>
      </p:sp>
      <p:sp>
        <p:nvSpPr>
          <p:cNvPr id="9626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4FA51069-1FDF-4D3D-893B-A3129E45BEA3}" type="slidenum">
              <a:rPr lang="zh-CN" altLang="en-US" sz="1200" b="0"/>
              <a:pPr/>
              <a:t>46</a:t>
            </a:fld>
            <a:endParaRPr lang="en-US" altLang="zh-CN" sz="1200" b="0"/>
          </a:p>
        </p:txBody>
      </p:sp>
    </p:spTree>
    <p:extLst>
      <p:ext uri="{BB962C8B-B14F-4D97-AF65-F5344CB8AC3E}">
        <p14:creationId xmlns:p14="http://schemas.microsoft.com/office/powerpoint/2010/main" val="36630969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幻灯片图像占位符 1"/>
          <p:cNvSpPr>
            <a:spLocks noGrp="1" noRot="1" noChangeAspect="1" noTextEdit="1"/>
          </p:cNvSpPr>
          <p:nvPr>
            <p:ph type="sldImg"/>
          </p:nvPr>
        </p:nvSpPr>
        <p:spPr>
          <a:ln/>
        </p:spPr>
      </p:sp>
      <p:sp>
        <p:nvSpPr>
          <p:cNvPr id="98307" name="备注占位符 2"/>
          <p:cNvSpPr>
            <a:spLocks noGrp="1"/>
          </p:cNvSpPr>
          <p:nvPr>
            <p:ph type="body" idx="1"/>
          </p:nvPr>
        </p:nvSpPr>
        <p:spPr>
          <a:noFill/>
        </p:spPr>
        <p:txBody>
          <a:bodyPr/>
          <a:lstStyle/>
          <a:p>
            <a:endParaRPr lang="zh-CN" altLang="en-US" dirty="0"/>
          </a:p>
        </p:txBody>
      </p:sp>
      <p:sp>
        <p:nvSpPr>
          <p:cNvPr id="9830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23DB1C6B-6CFB-4CA6-8274-47299BB7C5D9}" type="slidenum">
              <a:rPr lang="zh-CN" altLang="en-US" sz="1200" b="0"/>
              <a:pPr/>
              <a:t>47</a:t>
            </a:fld>
            <a:endParaRPr lang="en-US" altLang="zh-CN" sz="1200" b="0"/>
          </a:p>
        </p:txBody>
      </p:sp>
    </p:spTree>
    <p:extLst>
      <p:ext uri="{BB962C8B-B14F-4D97-AF65-F5344CB8AC3E}">
        <p14:creationId xmlns:p14="http://schemas.microsoft.com/office/powerpoint/2010/main" val="232109862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幻灯片图像占位符 1"/>
          <p:cNvSpPr>
            <a:spLocks noGrp="1" noRot="1" noChangeAspect="1" noTextEdit="1"/>
          </p:cNvSpPr>
          <p:nvPr>
            <p:ph type="sldImg"/>
          </p:nvPr>
        </p:nvSpPr>
        <p:spPr>
          <a:ln/>
        </p:spPr>
      </p:sp>
      <p:sp>
        <p:nvSpPr>
          <p:cNvPr id="100355" name="备注占位符 2"/>
          <p:cNvSpPr>
            <a:spLocks noGrp="1"/>
          </p:cNvSpPr>
          <p:nvPr>
            <p:ph type="body" idx="1"/>
          </p:nvPr>
        </p:nvSpPr>
        <p:spPr>
          <a:noFill/>
        </p:spPr>
        <p:txBody>
          <a:bodyPr/>
          <a:lstStyle/>
          <a:p>
            <a:endParaRPr lang="zh-CN" altLang="en-US"/>
          </a:p>
        </p:txBody>
      </p:sp>
      <p:sp>
        <p:nvSpPr>
          <p:cNvPr id="10035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DB6B782F-E7E0-4B53-BD68-BFA411DA0001}" type="slidenum">
              <a:rPr lang="zh-CN" altLang="en-US" sz="1200" b="0"/>
              <a:pPr/>
              <a:t>48</a:t>
            </a:fld>
            <a:endParaRPr lang="en-US" altLang="zh-CN" sz="1200" b="0"/>
          </a:p>
        </p:txBody>
      </p:sp>
    </p:spTree>
    <p:extLst>
      <p:ext uri="{BB962C8B-B14F-4D97-AF65-F5344CB8AC3E}">
        <p14:creationId xmlns:p14="http://schemas.microsoft.com/office/powerpoint/2010/main" val="253515042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幻灯片图像占位符 1"/>
          <p:cNvSpPr>
            <a:spLocks noGrp="1" noRot="1" noChangeAspect="1" noTextEdit="1"/>
          </p:cNvSpPr>
          <p:nvPr>
            <p:ph type="sldImg"/>
          </p:nvPr>
        </p:nvSpPr>
        <p:spPr>
          <a:ln/>
        </p:spPr>
      </p:sp>
      <p:sp>
        <p:nvSpPr>
          <p:cNvPr id="102403" name="备注占位符 2"/>
          <p:cNvSpPr>
            <a:spLocks noGrp="1"/>
          </p:cNvSpPr>
          <p:nvPr>
            <p:ph type="body" idx="1"/>
          </p:nvPr>
        </p:nvSpPr>
        <p:spPr>
          <a:noFill/>
        </p:spPr>
        <p:txBody>
          <a:bodyPr/>
          <a:lstStyle/>
          <a:p>
            <a:endParaRPr lang="zh-CN" altLang="en-US" dirty="0"/>
          </a:p>
        </p:txBody>
      </p:sp>
      <p:sp>
        <p:nvSpPr>
          <p:cNvPr id="10240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13BFF489-C2DD-4898-A313-A68A2D4086AD}" type="slidenum">
              <a:rPr lang="zh-CN" altLang="en-US" sz="1200" b="0"/>
              <a:pPr/>
              <a:t>49</a:t>
            </a:fld>
            <a:endParaRPr lang="en-US" altLang="zh-CN" sz="1200" b="0"/>
          </a:p>
        </p:txBody>
      </p:sp>
    </p:spTree>
    <p:extLst>
      <p:ext uri="{BB962C8B-B14F-4D97-AF65-F5344CB8AC3E}">
        <p14:creationId xmlns:p14="http://schemas.microsoft.com/office/powerpoint/2010/main" val="32891924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幻灯片图像占位符 1"/>
          <p:cNvSpPr>
            <a:spLocks noGrp="1" noRot="1" noChangeAspect="1" noTextEdit="1"/>
          </p:cNvSpPr>
          <p:nvPr>
            <p:ph type="sldImg"/>
          </p:nvPr>
        </p:nvSpPr>
        <p:spPr>
          <a:ln/>
        </p:spPr>
      </p:sp>
      <p:sp>
        <p:nvSpPr>
          <p:cNvPr id="104451" name="备注占位符 2"/>
          <p:cNvSpPr>
            <a:spLocks noGrp="1"/>
          </p:cNvSpPr>
          <p:nvPr>
            <p:ph type="body" idx="1"/>
          </p:nvPr>
        </p:nvSpPr>
        <p:spPr>
          <a:noFill/>
        </p:spPr>
        <p:txBody>
          <a:bodyPr/>
          <a:lstStyle/>
          <a:p>
            <a:endParaRPr lang="zh-CN" altLang="en-US" dirty="0"/>
          </a:p>
        </p:txBody>
      </p:sp>
      <p:sp>
        <p:nvSpPr>
          <p:cNvPr id="10445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ADA2A31E-E19B-4FD2-95F2-32B9A23E79BB}" type="slidenum">
              <a:rPr lang="zh-CN" altLang="en-US" sz="1200" b="0"/>
              <a:pPr/>
              <a:t>50</a:t>
            </a:fld>
            <a:endParaRPr lang="en-US" altLang="zh-CN" sz="1200" b="0"/>
          </a:p>
        </p:txBody>
      </p:sp>
    </p:spTree>
    <p:extLst>
      <p:ext uri="{BB962C8B-B14F-4D97-AF65-F5344CB8AC3E}">
        <p14:creationId xmlns:p14="http://schemas.microsoft.com/office/powerpoint/2010/main" val="421366755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幻灯片图像占位符 1"/>
          <p:cNvSpPr>
            <a:spLocks noGrp="1" noRot="1" noChangeAspect="1" noTextEdit="1"/>
          </p:cNvSpPr>
          <p:nvPr>
            <p:ph type="sldImg"/>
          </p:nvPr>
        </p:nvSpPr>
        <p:spPr>
          <a:ln/>
        </p:spPr>
      </p:sp>
      <p:sp>
        <p:nvSpPr>
          <p:cNvPr id="106499" name="备注占位符 2"/>
          <p:cNvSpPr>
            <a:spLocks noGrp="1"/>
          </p:cNvSpPr>
          <p:nvPr>
            <p:ph type="body" idx="1"/>
          </p:nvPr>
        </p:nvSpPr>
        <p:spPr>
          <a:noFill/>
        </p:spPr>
        <p:txBody>
          <a:bodyPr/>
          <a:lstStyle/>
          <a:p>
            <a:endParaRPr lang="zh-CN" altLang="en-US" dirty="0"/>
          </a:p>
        </p:txBody>
      </p:sp>
      <p:sp>
        <p:nvSpPr>
          <p:cNvPr id="10650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B718DFFF-A48C-4C3D-BEA4-FCD6BCE6674A}" type="slidenum">
              <a:rPr lang="zh-CN" altLang="en-US" sz="1200" b="0"/>
              <a:pPr/>
              <a:t>51</a:t>
            </a:fld>
            <a:endParaRPr lang="en-US" altLang="zh-CN" sz="1200" b="0"/>
          </a:p>
        </p:txBody>
      </p:sp>
    </p:spTree>
    <p:extLst>
      <p:ext uri="{BB962C8B-B14F-4D97-AF65-F5344CB8AC3E}">
        <p14:creationId xmlns:p14="http://schemas.microsoft.com/office/powerpoint/2010/main" val="300238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a:ln/>
        </p:spPr>
      </p:sp>
      <p:sp>
        <p:nvSpPr>
          <p:cNvPr id="108547" name="备注占位符 2"/>
          <p:cNvSpPr>
            <a:spLocks noGrp="1"/>
          </p:cNvSpPr>
          <p:nvPr>
            <p:ph type="body" idx="1"/>
          </p:nvPr>
        </p:nvSpPr>
        <p:spPr>
          <a:noFill/>
        </p:spPr>
        <p:txBody>
          <a:bodyPr/>
          <a:lstStyle/>
          <a:p>
            <a:endParaRPr lang="zh-CN" altLang="en-US" dirty="0"/>
          </a:p>
        </p:txBody>
      </p:sp>
      <p:sp>
        <p:nvSpPr>
          <p:cNvPr id="10854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3D94FB24-C190-4659-9D5E-AE4D938580D9}" type="slidenum">
              <a:rPr lang="zh-CN" altLang="en-US" sz="1200" b="0"/>
              <a:pPr/>
              <a:t>52</a:t>
            </a:fld>
            <a:endParaRPr lang="en-US" altLang="zh-CN" sz="1200" b="0"/>
          </a:p>
        </p:txBody>
      </p:sp>
    </p:spTree>
    <p:extLst>
      <p:ext uri="{BB962C8B-B14F-4D97-AF65-F5344CB8AC3E}">
        <p14:creationId xmlns:p14="http://schemas.microsoft.com/office/powerpoint/2010/main" val="242216272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a:ln/>
        </p:spPr>
      </p:sp>
      <p:sp>
        <p:nvSpPr>
          <p:cNvPr id="110595" name="备注占位符 2"/>
          <p:cNvSpPr>
            <a:spLocks noGrp="1"/>
          </p:cNvSpPr>
          <p:nvPr>
            <p:ph type="body" idx="1"/>
          </p:nvPr>
        </p:nvSpPr>
        <p:spPr>
          <a:noFill/>
        </p:spPr>
        <p:txBody>
          <a:bodyPr/>
          <a:lstStyle/>
          <a:p>
            <a:endParaRPr lang="zh-CN" altLang="en-US" dirty="0"/>
          </a:p>
        </p:txBody>
      </p:sp>
      <p:sp>
        <p:nvSpPr>
          <p:cNvPr id="11059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CDE02A00-7C1E-4486-A434-9F7D57C1C0F3}" type="slidenum">
              <a:rPr lang="zh-CN" altLang="en-US" sz="1200" b="0"/>
              <a:pPr/>
              <a:t>53</a:t>
            </a:fld>
            <a:endParaRPr lang="en-US" altLang="zh-CN" sz="1200" b="0"/>
          </a:p>
        </p:txBody>
      </p:sp>
    </p:spTree>
    <p:extLst>
      <p:ext uri="{BB962C8B-B14F-4D97-AF65-F5344CB8AC3E}">
        <p14:creationId xmlns:p14="http://schemas.microsoft.com/office/powerpoint/2010/main" val="31226766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幻灯片图像占位符 1"/>
          <p:cNvSpPr>
            <a:spLocks noGrp="1" noRot="1" noChangeAspect="1" noTextEdit="1"/>
          </p:cNvSpPr>
          <p:nvPr>
            <p:ph type="sldImg"/>
          </p:nvPr>
        </p:nvSpPr>
        <p:spPr>
          <a:ln/>
        </p:spPr>
      </p:sp>
      <p:sp>
        <p:nvSpPr>
          <p:cNvPr id="112643" name="备注占位符 2"/>
          <p:cNvSpPr>
            <a:spLocks noGrp="1"/>
          </p:cNvSpPr>
          <p:nvPr>
            <p:ph type="body" idx="1"/>
          </p:nvPr>
        </p:nvSpPr>
        <p:spPr>
          <a:noFill/>
        </p:spPr>
        <p:txBody>
          <a:bodyPr/>
          <a:lstStyle/>
          <a:p>
            <a:endParaRPr lang="zh-CN" altLang="en-US" dirty="0"/>
          </a:p>
        </p:txBody>
      </p:sp>
      <p:sp>
        <p:nvSpPr>
          <p:cNvPr id="11264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D067C905-A77E-43DF-9D6C-E5416E498B97}" type="slidenum">
              <a:rPr lang="zh-CN" altLang="en-US" sz="1200" b="0"/>
              <a:pPr/>
              <a:t>54</a:t>
            </a:fld>
            <a:endParaRPr lang="en-US" altLang="zh-CN" sz="1200" b="0"/>
          </a:p>
        </p:txBody>
      </p:sp>
    </p:spTree>
    <p:extLst>
      <p:ext uri="{BB962C8B-B14F-4D97-AF65-F5344CB8AC3E}">
        <p14:creationId xmlns:p14="http://schemas.microsoft.com/office/powerpoint/2010/main" val="20283690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幻灯片图像占位符 1"/>
          <p:cNvSpPr>
            <a:spLocks noGrp="1" noRot="1" noChangeAspect="1" noTextEdit="1"/>
          </p:cNvSpPr>
          <p:nvPr>
            <p:ph type="sldImg"/>
          </p:nvPr>
        </p:nvSpPr>
        <p:spPr>
          <a:ln/>
        </p:spPr>
      </p:sp>
      <p:sp>
        <p:nvSpPr>
          <p:cNvPr id="114691" name="备注占位符 2"/>
          <p:cNvSpPr>
            <a:spLocks noGrp="1"/>
          </p:cNvSpPr>
          <p:nvPr>
            <p:ph type="body" idx="1"/>
          </p:nvPr>
        </p:nvSpPr>
        <p:spPr>
          <a:noFill/>
        </p:spPr>
        <p:txBody>
          <a:bodyPr/>
          <a:lstStyle/>
          <a:p>
            <a:endParaRPr lang="zh-CN" altLang="en-US"/>
          </a:p>
        </p:txBody>
      </p:sp>
      <p:sp>
        <p:nvSpPr>
          <p:cNvPr id="114692"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74E30623-6D1F-474B-84AF-3BD39C95611C}" type="slidenum">
              <a:rPr lang="zh-CN" altLang="en-US" sz="1200" b="0"/>
              <a:pPr/>
              <a:t>55</a:t>
            </a:fld>
            <a:endParaRPr lang="en-US" altLang="zh-CN" sz="1200" b="0"/>
          </a:p>
        </p:txBody>
      </p:sp>
    </p:spTree>
    <p:extLst>
      <p:ext uri="{BB962C8B-B14F-4D97-AF65-F5344CB8AC3E}">
        <p14:creationId xmlns:p14="http://schemas.microsoft.com/office/powerpoint/2010/main" val="238767336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幻灯片图像占位符 1"/>
          <p:cNvSpPr>
            <a:spLocks noGrp="1" noRot="1" noChangeAspect="1" noTextEdit="1"/>
          </p:cNvSpPr>
          <p:nvPr>
            <p:ph type="sldImg"/>
          </p:nvPr>
        </p:nvSpPr>
        <p:spPr>
          <a:ln/>
        </p:spPr>
      </p:sp>
      <p:sp>
        <p:nvSpPr>
          <p:cNvPr id="116739" name="备注占位符 2"/>
          <p:cNvSpPr>
            <a:spLocks noGrp="1"/>
          </p:cNvSpPr>
          <p:nvPr>
            <p:ph type="body" idx="1"/>
          </p:nvPr>
        </p:nvSpPr>
        <p:spPr>
          <a:noFill/>
        </p:spPr>
        <p:txBody>
          <a:bodyPr/>
          <a:lstStyle/>
          <a:p>
            <a:endParaRPr lang="zh-CN" altLang="en-US" dirty="0"/>
          </a:p>
        </p:txBody>
      </p:sp>
      <p:sp>
        <p:nvSpPr>
          <p:cNvPr id="116740"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0CEEACD6-CD30-4AA0-88F7-0A6281D847E6}" type="slidenum">
              <a:rPr lang="zh-CN" altLang="en-US" sz="1200" b="0"/>
              <a:pPr/>
              <a:t>56</a:t>
            </a:fld>
            <a:endParaRPr lang="en-US" altLang="zh-CN" sz="1200" b="0"/>
          </a:p>
        </p:txBody>
      </p:sp>
    </p:spTree>
    <p:extLst>
      <p:ext uri="{BB962C8B-B14F-4D97-AF65-F5344CB8AC3E}">
        <p14:creationId xmlns:p14="http://schemas.microsoft.com/office/powerpoint/2010/main" val="338689007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幻灯片图像占位符 1"/>
          <p:cNvSpPr>
            <a:spLocks noGrp="1" noRot="1" noChangeAspect="1" noTextEdit="1"/>
          </p:cNvSpPr>
          <p:nvPr>
            <p:ph type="sldImg"/>
          </p:nvPr>
        </p:nvSpPr>
        <p:spPr>
          <a:ln/>
        </p:spPr>
      </p:sp>
      <p:sp>
        <p:nvSpPr>
          <p:cNvPr id="118787" name="备注占位符 2"/>
          <p:cNvSpPr>
            <a:spLocks noGrp="1"/>
          </p:cNvSpPr>
          <p:nvPr>
            <p:ph type="body" idx="1"/>
          </p:nvPr>
        </p:nvSpPr>
        <p:spPr>
          <a:noFill/>
        </p:spPr>
        <p:txBody>
          <a:bodyPr/>
          <a:lstStyle/>
          <a:p>
            <a:endParaRPr lang="zh-CN" altLang="en-US" dirty="0"/>
          </a:p>
        </p:txBody>
      </p:sp>
      <p:sp>
        <p:nvSpPr>
          <p:cNvPr id="118788"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B07055E8-8995-4C42-9016-2C6CF62225E6}" type="slidenum">
              <a:rPr lang="zh-CN" altLang="en-US" sz="1200" b="0"/>
              <a:pPr/>
              <a:t>57</a:t>
            </a:fld>
            <a:endParaRPr lang="en-US" altLang="zh-CN" sz="1200" b="0"/>
          </a:p>
        </p:txBody>
      </p:sp>
    </p:spTree>
    <p:extLst>
      <p:ext uri="{BB962C8B-B14F-4D97-AF65-F5344CB8AC3E}">
        <p14:creationId xmlns:p14="http://schemas.microsoft.com/office/powerpoint/2010/main" val="1400723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幻灯片图像占位符 1"/>
          <p:cNvSpPr>
            <a:spLocks noGrp="1" noRot="1" noChangeAspect="1" noTextEdit="1"/>
          </p:cNvSpPr>
          <p:nvPr>
            <p:ph type="sldImg"/>
          </p:nvPr>
        </p:nvSpPr>
        <p:spPr>
          <a:ln/>
        </p:spPr>
      </p:sp>
      <p:sp>
        <p:nvSpPr>
          <p:cNvPr id="120835" name="备注占位符 2"/>
          <p:cNvSpPr>
            <a:spLocks noGrp="1"/>
          </p:cNvSpPr>
          <p:nvPr>
            <p:ph type="body" idx="1"/>
          </p:nvPr>
        </p:nvSpPr>
        <p:spPr>
          <a:noFill/>
        </p:spPr>
        <p:txBody>
          <a:bodyPr/>
          <a:lstStyle/>
          <a:p>
            <a:endParaRPr lang="zh-CN" altLang="en-US" dirty="0"/>
          </a:p>
        </p:txBody>
      </p:sp>
      <p:sp>
        <p:nvSpPr>
          <p:cNvPr id="120836"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808A9390-BD11-44A8-A405-10EDA198A676}" type="slidenum">
              <a:rPr lang="zh-CN" altLang="en-US" sz="1200" b="0"/>
              <a:pPr/>
              <a:t>58</a:t>
            </a:fld>
            <a:endParaRPr lang="en-US" altLang="zh-CN" sz="1200" b="0"/>
          </a:p>
        </p:txBody>
      </p:sp>
    </p:spTree>
    <p:extLst>
      <p:ext uri="{BB962C8B-B14F-4D97-AF65-F5344CB8AC3E}">
        <p14:creationId xmlns:p14="http://schemas.microsoft.com/office/powerpoint/2010/main" val="399252792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幻灯片图像占位符 1"/>
          <p:cNvSpPr>
            <a:spLocks noGrp="1" noRot="1" noChangeAspect="1" noTextEdit="1"/>
          </p:cNvSpPr>
          <p:nvPr>
            <p:ph type="sldImg"/>
          </p:nvPr>
        </p:nvSpPr>
        <p:spPr>
          <a:ln/>
        </p:spPr>
      </p:sp>
      <p:sp>
        <p:nvSpPr>
          <p:cNvPr id="122883" name="备注占位符 2"/>
          <p:cNvSpPr>
            <a:spLocks noGrp="1"/>
          </p:cNvSpPr>
          <p:nvPr>
            <p:ph type="body" idx="1"/>
          </p:nvPr>
        </p:nvSpPr>
        <p:spPr>
          <a:noFill/>
        </p:spPr>
        <p:txBody>
          <a:bodyPr/>
          <a:lstStyle/>
          <a:p>
            <a:endParaRPr lang="zh-CN" altLang="en-US"/>
          </a:p>
        </p:txBody>
      </p:sp>
      <p:sp>
        <p:nvSpPr>
          <p:cNvPr id="122884" name="灯片编号占位符 3"/>
          <p:cNvSpPr>
            <a:spLocks noGrp="1"/>
          </p:cNvSpPr>
          <p:nvPr>
            <p:ph type="sldNum" sz="quarter" idx="5"/>
          </p:nvPr>
        </p:nvSpPr>
        <p:spPr>
          <a:noFill/>
        </p:spPr>
        <p:txBody>
          <a:bodyPr/>
          <a:lstStyle>
            <a:lvl1pPr>
              <a:defRPr sz="3200" b="1">
                <a:solidFill>
                  <a:schemeClr val="tx1"/>
                </a:solidFill>
                <a:latin typeface="Times New Roman" pitchFamily="18" charset="0"/>
                <a:ea typeface="宋体" pitchFamily="2" charset="-122"/>
              </a:defRPr>
            </a:lvl1pPr>
            <a:lvl2pPr marL="742950" indent="-285750">
              <a:defRPr sz="3200" b="1">
                <a:solidFill>
                  <a:schemeClr val="tx1"/>
                </a:solidFill>
                <a:latin typeface="Times New Roman" pitchFamily="18" charset="0"/>
                <a:ea typeface="宋体" pitchFamily="2" charset="-122"/>
              </a:defRPr>
            </a:lvl2pPr>
            <a:lvl3pPr marL="1143000" indent="-228600">
              <a:defRPr sz="3200" b="1">
                <a:solidFill>
                  <a:schemeClr val="tx1"/>
                </a:solidFill>
                <a:latin typeface="Times New Roman" pitchFamily="18" charset="0"/>
                <a:ea typeface="宋体" pitchFamily="2" charset="-122"/>
              </a:defRPr>
            </a:lvl3pPr>
            <a:lvl4pPr marL="1600200" indent="-228600">
              <a:defRPr sz="3200" b="1">
                <a:solidFill>
                  <a:schemeClr val="tx1"/>
                </a:solidFill>
                <a:latin typeface="Times New Roman" pitchFamily="18" charset="0"/>
                <a:ea typeface="宋体" pitchFamily="2" charset="-122"/>
              </a:defRPr>
            </a:lvl4pPr>
            <a:lvl5pPr marL="2057400" indent="-228600">
              <a:defRPr sz="3200" b="1">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sz="3200" b="1">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sz="3200" b="1">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sz="3200" b="1">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sz="3200" b="1">
                <a:solidFill>
                  <a:schemeClr val="tx1"/>
                </a:solidFill>
                <a:latin typeface="Times New Roman" pitchFamily="18" charset="0"/>
                <a:ea typeface="宋体" pitchFamily="2" charset="-122"/>
              </a:defRPr>
            </a:lvl9pPr>
          </a:lstStyle>
          <a:p>
            <a:fld id="{9C0A38D8-5307-4089-B30A-F25DCCE89930}" type="slidenum">
              <a:rPr lang="zh-CN" altLang="en-US" sz="1200" b="0"/>
              <a:pPr/>
              <a:t>59</a:t>
            </a:fld>
            <a:endParaRPr lang="en-US" altLang="zh-CN" sz="1200" b="0"/>
          </a:p>
        </p:txBody>
      </p:sp>
    </p:spTree>
    <p:extLst>
      <p:ext uri="{BB962C8B-B14F-4D97-AF65-F5344CB8AC3E}">
        <p14:creationId xmlns:p14="http://schemas.microsoft.com/office/powerpoint/2010/main" val="48680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1035050" y="1552575"/>
            <a:ext cx="10179050" cy="5305425"/>
            <a:chOff x="-652" y="978"/>
            <a:chExt cx="6412" cy="3342"/>
          </a:xfrm>
        </p:grpSpPr>
        <p:sp>
          <p:nvSpPr>
            <p:cNvPr id="5" name="Freeform 3"/>
            <p:cNvSpPr>
              <a:spLocks/>
            </p:cNvSpPr>
            <p:nvPr/>
          </p:nvSpPr>
          <p:spPr bwMode="auto">
            <a:xfrm>
              <a:off x="2061" y="1707"/>
              <a:ext cx="3699" cy="2613"/>
            </a:xfrm>
            <a:custGeom>
              <a:avLst/>
              <a:gdLst>
                <a:gd name="T0" fmla="*/ 1523 w 3699"/>
                <a:gd name="T1" fmla="*/ 2611 h 2613"/>
                <a:gd name="T2" fmla="*/ 3698 w 3699"/>
                <a:gd name="T3" fmla="*/ 2612 h 2613"/>
                <a:gd name="T4" fmla="*/ 3698 w 3699"/>
                <a:gd name="T5" fmla="*/ 2228 h 2613"/>
                <a:gd name="T6" fmla="*/ 0 w 3699"/>
                <a:gd name="T7" fmla="*/ 0 h 2613"/>
                <a:gd name="T8" fmla="*/ 160 w 3699"/>
                <a:gd name="T9" fmla="*/ 118 h 2613"/>
                <a:gd name="T10" fmla="*/ 292 w 3699"/>
                <a:gd name="T11" fmla="*/ 219 h 2613"/>
                <a:gd name="T12" fmla="*/ 441 w 3699"/>
                <a:gd name="T13" fmla="*/ 347 h 2613"/>
                <a:gd name="T14" fmla="*/ 585 w 3699"/>
                <a:gd name="T15" fmla="*/ 482 h 2613"/>
                <a:gd name="T16" fmla="*/ 796 w 3699"/>
                <a:gd name="T17" fmla="*/ 711 h 2613"/>
                <a:gd name="T18" fmla="*/ 983 w 3699"/>
                <a:gd name="T19" fmla="*/ 955 h 2613"/>
                <a:gd name="T20" fmla="*/ 1119 w 3699"/>
                <a:gd name="T21" fmla="*/ 1168 h 2613"/>
                <a:gd name="T22" fmla="*/ 1238 w 3699"/>
                <a:gd name="T23" fmla="*/ 1388 h 2613"/>
                <a:gd name="T24" fmla="*/ 1331 w 3699"/>
                <a:gd name="T25" fmla="*/ 1608 h 2613"/>
                <a:gd name="T26" fmla="*/ 1400 w 3699"/>
                <a:gd name="T27" fmla="*/ 1809 h 2613"/>
                <a:gd name="T28" fmla="*/ 1447 w 3699"/>
                <a:gd name="T29" fmla="*/ 1979 h 2613"/>
                <a:gd name="T30" fmla="*/ 1490 w 3699"/>
                <a:gd name="T31" fmla="*/ 2190 h 2613"/>
                <a:gd name="T32" fmla="*/ 1511 w 3699"/>
                <a:gd name="T33" fmla="*/ 2374 h 2613"/>
                <a:gd name="T34" fmla="*/ 1523 w 3699"/>
                <a:gd name="T35" fmla="*/ 2611 h 2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spcBef>
                  <a:spcPct val="20000"/>
                </a:spcBef>
                <a:defRPr/>
              </a:pPr>
              <a:endParaRPr lang="zh-CN" altLang="en-US"/>
            </a:p>
          </p:txBody>
        </p:sp>
        <p:sp>
          <p:nvSpPr>
            <p:cNvPr id="6" name="Arc 4"/>
            <p:cNvSpPr>
              <a:spLocks/>
            </p:cNvSpPr>
            <p:nvPr/>
          </p:nvSpPr>
          <p:spPr bwMode="auto">
            <a:xfrm>
              <a:off x="-652" y="978"/>
              <a:ext cx="4237" cy="3342"/>
            </a:xfrm>
            <a:custGeom>
              <a:avLst/>
              <a:gdLst>
                <a:gd name="T0" fmla="*/ 6 w 21600"/>
                <a:gd name="T1" fmla="*/ 0 h 21231"/>
                <a:gd name="T2" fmla="*/ 32 w 21600"/>
                <a:gd name="T3" fmla="*/ 13 h 21231"/>
                <a:gd name="T4" fmla="*/ 0 w 21600"/>
                <a:gd name="T5" fmla="*/ 13 h 21231"/>
                <a:gd name="T6" fmla="*/ 0 60000 65536"/>
                <a:gd name="T7" fmla="*/ 0 60000 65536"/>
                <a:gd name="T8" fmla="*/ 0 60000 65536"/>
              </a:gdLst>
              <a:ahLst/>
              <a:cxnLst>
                <a:cxn ang="T6">
                  <a:pos x="T0" y="T1"/>
                </a:cxn>
                <a:cxn ang="T7">
                  <a:pos x="T2" y="T3"/>
                </a:cxn>
                <a:cxn ang="T8">
                  <a:pos x="T4" y="T5"/>
                </a:cxn>
              </a:cxnLst>
              <a:rect l="0" t="0" r="r" b="b"/>
              <a:pathLst>
                <a:path w="21600" h="21231" fill="none" extrusionOk="0">
                  <a:moveTo>
                    <a:pt x="3976" y="0"/>
                  </a:moveTo>
                  <a:cubicBezTo>
                    <a:pt x="14194" y="1914"/>
                    <a:pt x="21600" y="10835"/>
                    <a:pt x="21600" y="21231"/>
                  </a:cubicBezTo>
                </a:path>
                <a:path w="21600" h="21231" stroke="0" extrusionOk="0">
                  <a:moveTo>
                    <a:pt x="3976" y="0"/>
                  </a:moveTo>
                  <a:cubicBezTo>
                    <a:pt x="14194" y="1914"/>
                    <a:pt x="21600" y="10835"/>
                    <a:pt x="21600" y="21231"/>
                  </a:cubicBezTo>
                  <a:lnTo>
                    <a:pt x="0" y="21231"/>
                  </a:lnTo>
                  <a:lnTo>
                    <a:pt x="3976" y="0"/>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1925" name="Rectangle 5"/>
          <p:cNvSpPr>
            <a:spLocks noGrp="1" noChangeArrowheads="1"/>
          </p:cNvSpPr>
          <p:nvPr>
            <p:ph type="ctrTitle" sz="quarter"/>
          </p:nvPr>
        </p:nvSpPr>
        <p:spPr>
          <a:xfrm>
            <a:off x="1293813" y="762000"/>
            <a:ext cx="7772400" cy="1143000"/>
          </a:xfrm>
        </p:spPr>
        <p:txBody>
          <a:bodyPr anchor="b"/>
          <a:lstStyle>
            <a:lvl1pPr>
              <a:defRPr/>
            </a:lvl1pPr>
          </a:lstStyle>
          <a:p>
            <a:pPr lvl="0"/>
            <a:r>
              <a:rPr lang="zh-CN" altLang="en-US" noProof="0"/>
              <a:t>单击此处编辑母版标题样式</a:t>
            </a:r>
          </a:p>
        </p:txBody>
      </p:sp>
      <p:sp>
        <p:nvSpPr>
          <p:cNvPr id="81926" name="Rectangle 6"/>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anose="05000000000000000000" pitchFamily="2" charset="2"/>
              <a:buNone/>
              <a:defRPr/>
            </a:lvl1pPr>
          </a:lstStyle>
          <a:p>
            <a:pPr lvl="0"/>
            <a:r>
              <a:rPr lang="zh-CN" altLang="en-US" noProof="0"/>
              <a:t>单击此处编辑母版副标题样式</a:t>
            </a:r>
          </a:p>
        </p:txBody>
      </p:sp>
      <p:sp>
        <p:nvSpPr>
          <p:cNvPr id="7" name="Rectangle 7"/>
          <p:cNvSpPr>
            <a:spLocks noGrp="1" noChangeArrowheads="1"/>
          </p:cNvSpPr>
          <p:nvPr>
            <p:ph type="dt" sz="quarter" idx="10"/>
          </p:nvPr>
        </p:nvSpPr>
        <p:spPr/>
        <p:txBody>
          <a:bodyPr/>
          <a:lstStyle>
            <a:lvl1pPr>
              <a:defRPr/>
            </a:lvl1pPr>
          </a:lstStyle>
          <a:p>
            <a:pPr>
              <a:defRPr/>
            </a:pPr>
            <a:endParaRPr lang="en-US" altLang="zh-CN"/>
          </a:p>
        </p:txBody>
      </p:sp>
      <p:sp>
        <p:nvSpPr>
          <p:cNvPr id="8" name="Rectangle 8"/>
          <p:cNvSpPr>
            <a:spLocks noGrp="1" noChangeArrowheads="1"/>
          </p:cNvSpPr>
          <p:nvPr>
            <p:ph type="ftr" sz="quarter" idx="11"/>
          </p:nvPr>
        </p:nvSpPr>
        <p:spPr/>
        <p:txBody>
          <a:bodyPr/>
          <a:lstStyle>
            <a:lvl1pPr>
              <a:defRPr/>
            </a:lvl1pPr>
          </a:lstStyle>
          <a:p>
            <a:pPr>
              <a:defRPr/>
            </a:pPr>
            <a:endParaRPr lang="en-US" altLang="zh-CN"/>
          </a:p>
        </p:txBody>
      </p:sp>
      <p:sp>
        <p:nvSpPr>
          <p:cNvPr id="9" name="Rectangle 9"/>
          <p:cNvSpPr>
            <a:spLocks noGrp="1" noChangeArrowheads="1"/>
          </p:cNvSpPr>
          <p:nvPr>
            <p:ph type="sldNum" sz="quarter" idx="12"/>
          </p:nvPr>
        </p:nvSpPr>
        <p:spPr/>
        <p:txBody>
          <a:bodyPr/>
          <a:lstStyle>
            <a:lvl1pPr>
              <a:defRPr/>
            </a:lvl1pPr>
          </a:lstStyle>
          <a:p>
            <a:fld id="{34008665-365C-490F-9157-C3A306649AF0}" type="slidenum">
              <a:rPr lang="zh-CN" altLang="en-US"/>
              <a:pPr/>
              <a:t>‹#›</a:t>
            </a:fld>
            <a:endParaRPr lang="en-US" altLang="zh-CN"/>
          </a:p>
        </p:txBody>
      </p:sp>
    </p:spTree>
    <p:extLst>
      <p:ext uri="{BB962C8B-B14F-4D97-AF65-F5344CB8AC3E}">
        <p14:creationId xmlns:p14="http://schemas.microsoft.com/office/powerpoint/2010/main" val="2199019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C9134AC5-D463-44BD-A639-9481C4760A90}" type="slidenum">
              <a:rPr lang="zh-CN" altLang="en-US"/>
              <a:pPr/>
              <a:t>‹#›</a:t>
            </a:fld>
            <a:endParaRPr lang="en-US" altLang="zh-CN"/>
          </a:p>
        </p:txBody>
      </p:sp>
    </p:spTree>
    <p:extLst>
      <p:ext uri="{BB962C8B-B14F-4D97-AF65-F5344CB8AC3E}">
        <p14:creationId xmlns:p14="http://schemas.microsoft.com/office/powerpoint/2010/main" val="3977340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5B97226C-D9F2-4A46-9771-60FB85DE5180}" type="slidenum">
              <a:rPr lang="zh-CN" altLang="en-US"/>
              <a:pPr/>
              <a:t>‹#›</a:t>
            </a:fld>
            <a:endParaRPr lang="en-US" altLang="zh-CN"/>
          </a:p>
        </p:txBody>
      </p:sp>
    </p:spTree>
    <p:extLst>
      <p:ext uri="{BB962C8B-B14F-4D97-AF65-F5344CB8AC3E}">
        <p14:creationId xmlns:p14="http://schemas.microsoft.com/office/powerpoint/2010/main" val="3964134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2286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101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1789416A-3BC2-4AC4-A7E8-E3E5AE6B191F}" type="slidenum">
              <a:rPr lang="zh-CN" altLang="en-US"/>
              <a:pPr/>
              <a:t>‹#›</a:t>
            </a:fld>
            <a:endParaRPr lang="en-US" altLang="zh-CN"/>
          </a:p>
        </p:txBody>
      </p:sp>
    </p:spTree>
    <p:extLst>
      <p:ext uri="{BB962C8B-B14F-4D97-AF65-F5344CB8AC3E}">
        <p14:creationId xmlns:p14="http://schemas.microsoft.com/office/powerpoint/2010/main" val="2043765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16"/>
          <p:cNvSpPr>
            <a:spLocks noGrp="1" noChangeArrowheads="1"/>
          </p:cNvSpPr>
          <p:nvPr>
            <p:ph type="sldNum" sz="quarter" idx="12"/>
          </p:nvPr>
        </p:nvSpPr>
        <p:spPr>
          <a:ln/>
        </p:spPr>
        <p:txBody>
          <a:bodyPr/>
          <a:lstStyle>
            <a:lvl1pPr>
              <a:defRPr/>
            </a:lvl1pPr>
          </a:lstStyle>
          <a:p>
            <a:fld id="{48A69025-E3FF-4D82-80BD-C06DF16781BD}" type="slidenum">
              <a:rPr lang="zh-CN" altLang="en-US"/>
              <a:pPr/>
              <a:t>‹#›</a:t>
            </a:fld>
            <a:endParaRPr lang="en-US" altLang="zh-CN"/>
          </a:p>
        </p:txBody>
      </p:sp>
    </p:spTree>
    <p:extLst>
      <p:ext uri="{BB962C8B-B14F-4D97-AF65-F5344CB8AC3E}">
        <p14:creationId xmlns:p14="http://schemas.microsoft.com/office/powerpoint/2010/main" val="1042671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16"/>
          <p:cNvSpPr>
            <a:spLocks noGrp="1" noChangeArrowheads="1"/>
          </p:cNvSpPr>
          <p:nvPr>
            <p:ph type="sldNum" sz="quarter" idx="12"/>
          </p:nvPr>
        </p:nvSpPr>
        <p:spPr>
          <a:ln/>
        </p:spPr>
        <p:txBody>
          <a:bodyPr/>
          <a:lstStyle>
            <a:lvl1pPr>
              <a:defRPr/>
            </a:lvl1pPr>
          </a:lstStyle>
          <a:p>
            <a:fld id="{CF361E6F-B89E-491D-8F30-DDF72DE17CA5}" type="slidenum">
              <a:rPr lang="zh-CN" altLang="en-US"/>
              <a:pPr/>
              <a:t>‹#›</a:t>
            </a:fld>
            <a:endParaRPr lang="en-US" altLang="zh-CN"/>
          </a:p>
        </p:txBody>
      </p:sp>
    </p:spTree>
    <p:extLst>
      <p:ext uri="{BB962C8B-B14F-4D97-AF65-F5344CB8AC3E}">
        <p14:creationId xmlns:p14="http://schemas.microsoft.com/office/powerpoint/2010/main" val="722138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16"/>
          <p:cNvSpPr>
            <a:spLocks noGrp="1" noChangeArrowheads="1"/>
          </p:cNvSpPr>
          <p:nvPr>
            <p:ph type="sldNum" sz="quarter" idx="12"/>
          </p:nvPr>
        </p:nvSpPr>
        <p:spPr>
          <a:ln/>
        </p:spPr>
        <p:txBody>
          <a:bodyPr/>
          <a:lstStyle>
            <a:lvl1pPr>
              <a:defRPr/>
            </a:lvl1pPr>
          </a:lstStyle>
          <a:p>
            <a:fld id="{29FC1BFD-9B9B-4625-A8E1-15D7A4948C32}" type="slidenum">
              <a:rPr lang="zh-CN" altLang="en-US"/>
              <a:pPr/>
              <a:t>‹#›</a:t>
            </a:fld>
            <a:endParaRPr lang="en-US" altLang="zh-CN"/>
          </a:p>
        </p:txBody>
      </p:sp>
    </p:spTree>
    <p:extLst>
      <p:ext uri="{BB962C8B-B14F-4D97-AF65-F5344CB8AC3E}">
        <p14:creationId xmlns:p14="http://schemas.microsoft.com/office/powerpoint/2010/main" val="1423713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16A852E1-67FE-469D-8310-112DFF6B852D}" type="slidenum">
              <a:rPr lang="zh-CN" altLang="en-US"/>
              <a:pPr/>
              <a:t>‹#›</a:t>
            </a:fld>
            <a:endParaRPr lang="en-US" altLang="zh-CN"/>
          </a:p>
        </p:txBody>
      </p:sp>
    </p:spTree>
    <p:extLst>
      <p:ext uri="{BB962C8B-B14F-4D97-AF65-F5344CB8AC3E}">
        <p14:creationId xmlns:p14="http://schemas.microsoft.com/office/powerpoint/2010/main" val="696614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14026B89-69A3-4693-B887-69BA9A9F44D2}" type="slidenum">
              <a:rPr lang="zh-CN" altLang="en-US"/>
              <a:pPr/>
              <a:t>‹#›</a:t>
            </a:fld>
            <a:endParaRPr lang="en-US" altLang="zh-CN"/>
          </a:p>
        </p:txBody>
      </p:sp>
    </p:spTree>
    <p:extLst>
      <p:ext uri="{BB962C8B-B14F-4D97-AF65-F5344CB8AC3E}">
        <p14:creationId xmlns:p14="http://schemas.microsoft.com/office/powerpoint/2010/main" val="449376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67C610FE-2E83-408E-A992-3745688066DD}" type="slidenum">
              <a:rPr lang="zh-CN" altLang="en-US"/>
              <a:pPr/>
              <a:t>‹#›</a:t>
            </a:fld>
            <a:endParaRPr lang="en-US" altLang="zh-CN"/>
          </a:p>
        </p:txBody>
      </p:sp>
    </p:spTree>
    <p:extLst>
      <p:ext uri="{BB962C8B-B14F-4D97-AF65-F5344CB8AC3E}">
        <p14:creationId xmlns:p14="http://schemas.microsoft.com/office/powerpoint/2010/main" val="1266300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86550" y="152400"/>
            <a:ext cx="2152650" cy="6324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228600" y="152400"/>
            <a:ext cx="6305550" cy="6324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820F7674-6C27-4272-9006-C7D48AFBB09A}" type="slidenum">
              <a:rPr lang="zh-CN" altLang="en-US"/>
              <a:pPr/>
              <a:t>‹#›</a:t>
            </a:fld>
            <a:endParaRPr lang="en-US" altLang="zh-CN"/>
          </a:p>
        </p:txBody>
      </p:sp>
    </p:spTree>
    <p:extLst>
      <p:ext uri="{BB962C8B-B14F-4D97-AF65-F5344CB8AC3E}">
        <p14:creationId xmlns:p14="http://schemas.microsoft.com/office/powerpoint/2010/main" val="2428315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grpSp>
        <p:nvGrpSpPr>
          <p:cNvPr id="1026" name="Group 10"/>
          <p:cNvGrpSpPr>
            <a:grpSpLocks/>
          </p:cNvGrpSpPr>
          <p:nvPr userDrawn="1"/>
        </p:nvGrpSpPr>
        <p:grpSpPr bwMode="auto">
          <a:xfrm>
            <a:off x="0" y="1588"/>
            <a:ext cx="9132888" cy="6845300"/>
            <a:chOff x="0" y="1"/>
            <a:chExt cx="5753" cy="4312"/>
          </a:xfrm>
        </p:grpSpPr>
        <p:sp>
          <p:nvSpPr>
            <p:cNvPr id="80907" name="Freeform 11"/>
            <p:cNvSpPr>
              <a:spLocks/>
            </p:cNvSpPr>
            <p:nvPr/>
          </p:nvSpPr>
          <p:spPr bwMode="auto">
            <a:xfrm>
              <a:off x="3394" y="999"/>
              <a:ext cx="2359" cy="3314"/>
            </a:xfrm>
            <a:custGeom>
              <a:avLst/>
              <a:gdLst>
                <a:gd name="T0" fmla="*/ 1905 w 2359"/>
                <a:gd name="T1" fmla="*/ 3312 h 3314"/>
                <a:gd name="T2" fmla="*/ 2358 w 2359"/>
                <a:gd name="T3" fmla="*/ 3313 h 3314"/>
                <a:gd name="T4" fmla="*/ 2358 w 2359"/>
                <a:gd name="T5" fmla="*/ 1437 h 3314"/>
                <a:gd name="T6" fmla="*/ 0 w 2359"/>
                <a:gd name="T7" fmla="*/ 0 h 3314"/>
                <a:gd name="T8" fmla="*/ 201 w 2359"/>
                <a:gd name="T9" fmla="*/ 150 h 3314"/>
                <a:gd name="T10" fmla="*/ 366 w 2359"/>
                <a:gd name="T11" fmla="*/ 279 h 3314"/>
                <a:gd name="T12" fmla="*/ 552 w 2359"/>
                <a:gd name="T13" fmla="*/ 441 h 3314"/>
                <a:gd name="T14" fmla="*/ 732 w 2359"/>
                <a:gd name="T15" fmla="*/ 612 h 3314"/>
                <a:gd name="T16" fmla="*/ 996 w 2359"/>
                <a:gd name="T17" fmla="*/ 903 h 3314"/>
                <a:gd name="T18" fmla="*/ 1230 w 2359"/>
                <a:gd name="T19" fmla="*/ 1212 h 3314"/>
                <a:gd name="T20" fmla="*/ 1400 w 2359"/>
                <a:gd name="T21" fmla="*/ 1482 h 3314"/>
                <a:gd name="T22" fmla="*/ 1548 w 2359"/>
                <a:gd name="T23" fmla="*/ 1761 h 3314"/>
                <a:gd name="T24" fmla="*/ 1665 w 2359"/>
                <a:gd name="T25" fmla="*/ 2040 h 3314"/>
                <a:gd name="T26" fmla="*/ 1751 w 2359"/>
                <a:gd name="T27" fmla="*/ 2295 h 3314"/>
                <a:gd name="T28" fmla="*/ 1809 w 2359"/>
                <a:gd name="T29" fmla="*/ 2511 h 3314"/>
                <a:gd name="T30" fmla="*/ 1863 w 2359"/>
                <a:gd name="T31" fmla="*/ 2778 h 3314"/>
                <a:gd name="T32" fmla="*/ 1890 w 2359"/>
                <a:gd name="T33" fmla="*/ 3012 h 3314"/>
                <a:gd name="T34" fmla="*/ 1905 w 2359"/>
                <a:gd name="T35" fmla="*/ 3312 h 3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spcBef>
                  <a:spcPct val="20000"/>
                </a:spcBef>
                <a:defRPr/>
              </a:pPr>
              <a:endParaRPr lang="zh-CN" altLang="en-US"/>
            </a:p>
          </p:txBody>
        </p:sp>
        <p:sp>
          <p:nvSpPr>
            <p:cNvPr id="1034" name="Arc 12"/>
            <p:cNvSpPr>
              <a:spLocks/>
            </p:cNvSpPr>
            <p:nvPr/>
          </p:nvSpPr>
          <p:spPr bwMode="auto">
            <a:xfrm>
              <a:off x="0" y="1"/>
              <a:ext cx="5298" cy="4312"/>
            </a:xfrm>
            <a:custGeom>
              <a:avLst/>
              <a:gdLst>
                <a:gd name="T0" fmla="*/ 0 w 21600"/>
                <a:gd name="T1" fmla="*/ 0 h 21600"/>
                <a:gd name="T2" fmla="*/ 78 w 21600"/>
                <a:gd name="T3" fmla="*/ 34 h 21600"/>
                <a:gd name="T4" fmla="*/ 0 w 21600"/>
                <a:gd name="T5" fmla="*/ 34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0909" name="Rectangle 13"/>
          <p:cNvSpPr>
            <a:spLocks noGrp="1" noChangeArrowheads="1"/>
          </p:cNvSpPr>
          <p:nvPr>
            <p:ph type="title"/>
          </p:nvPr>
        </p:nvSpPr>
        <p:spPr bwMode="auto">
          <a:xfrm>
            <a:off x="228600" y="152400"/>
            <a:ext cx="77724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p>
            <a:pPr lvl="0"/>
            <a:r>
              <a:rPr lang="zh-CN" altLang="en-US"/>
              <a:t>单击此处编辑母版标题样式</a:t>
            </a:r>
          </a:p>
        </p:txBody>
      </p:sp>
      <p:sp>
        <p:nvSpPr>
          <p:cNvPr id="80910" name="Rectangle 1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l" eaLnBrk="1" hangingPunct="1">
              <a:spcBef>
                <a:spcPct val="0"/>
              </a:spcBef>
              <a:defRPr sz="1400" b="0"/>
            </a:lvl1pPr>
          </a:lstStyle>
          <a:p>
            <a:pPr>
              <a:defRPr/>
            </a:pPr>
            <a:endParaRPr lang="en-US" altLang="zh-CN"/>
          </a:p>
        </p:txBody>
      </p:sp>
      <p:sp>
        <p:nvSpPr>
          <p:cNvPr id="80911" name="Rectangle 1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ctr" eaLnBrk="1" hangingPunct="1">
              <a:spcBef>
                <a:spcPct val="0"/>
              </a:spcBef>
              <a:defRPr sz="1400" b="0"/>
            </a:lvl1pPr>
          </a:lstStyle>
          <a:p>
            <a:pPr>
              <a:defRPr/>
            </a:pPr>
            <a:endParaRPr lang="en-US" altLang="zh-CN"/>
          </a:p>
        </p:txBody>
      </p:sp>
      <p:sp>
        <p:nvSpPr>
          <p:cNvPr id="80912" name="Rectangle 1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r" eaLnBrk="1" hangingPunct="1">
              <a:defRPr sz="1400" b="0"/>
            </a:lvl1pPr>
          </a:lstStyle>
          <a:p>
            <a:fld id="{FC7C0E8E-9970-4724-B1E5-A01432628039}" type="slidenum">
              <a:rPr lang="zh-CN" altLang="en-US"/>
              <a:pPr/>
              <a:t>‹#›</a:t>
            </a:fld>
            <a:endParaRPr lang="en-US" altLang="zh-CN"/>
          </a:p>
        </p:txBody>
      </p:sp>
      <p:sp>
        <p:nvSpPr>
          <p:cNvPr id="1031" name="Rectangle 17"/>
          <p:cNvSpPr>
            <a:spLocks noGrp="1" noChangeArrowheads="1"/>
          </p:cNvSpPr>
          <p:nvPr>
            <p:ph type="body" idx="1"/>
          </p:nvPr>
        </p:nvSpPr>
        <p:spPr bwMode="auto">
          <a:xfrm>
            <a:off x="228600" y="1219200"/>
            <a:ext cx="86106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p:txBody>
      </p:sp>
      <p:sp>
        <p:nvSpPr>
          <p:cNvPr id="1032" name="Line 18"/>
          <p:cNvSpPr>
            <a:spLocks noChangeShapeType="1"/>
          </p:cNvSpPr>
          <p:nvPr userDrawn="1"/>
        </p:nvSpPr>
        <p:spPr bwMode="auto">
          <a:xfrm>
            <a:off x="0" y="1143000"/>
            <a:ext cx="9144000" cy="0"/>
          </a:xfrm>
          <a:prstGeom prst="line">
            <a:avLst/>
          </a:prstGeom>
          <a:noFill/>
          <a:ln w="571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 bg1="dk2" tx1="lt1" bg2="dk1" tx2="lt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rtl="0" eaLnBrk="0" fontAlgn="base" hangingPunct="0">
        <a:spcBef>
          <a:spcPct val="0"/>
        </a:spcBef>
        <a:spcAft>
          <a:spcPct val="0"/>
        </a:spcAft>
        <a:defRPr kumimoji="1" sz="36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2pPr>
      <a:lvl3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3pPr>
      <a:lvl4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4pPr>
      <a:lvl5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5pPr>
      <a:lvl6pPr marL="4572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6pPr>
      <a:lvl7pPr marL="9144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7pPr>
      <a:lvl8pPr marL="13716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8pPr>
      <a:lvl9pPr marL="18288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lr>
          <a:schemeClr val="accent2"/>
        </a:buClr>
        <a:buSzPct val="80000"/>
        <a:buFont typeface="Wingdings" pitchFamily="2" charset="2"/>
        <a:buChar char="l"/>
        <a:defRPr kumimoji="1" sz="28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5000"/>
        <a:buChar char="•"/>
        <a:defRPr kumimoji="1" sz="24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SzPct val="60000"/>
        <a:buFont typeface="Wingdings" pitchFamily="2" charset="2"/>
        <a:buChar char="§"/>
        <a:defRPr kumimoji="1" sz="20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1"/>
        </a:buClr>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png"/><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2.png"/><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7.emf"/><Relationship Id="rId4" Type="http://schemas.openxmlformats.org/officeDocument/2006/relationships/oleObject" Target="../embeddings/oleObject5.bin"/></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8.png"/><Relationship Id="rId4" Type="http://schemas.openxmlformats.org/officeDocument/2006/relationships/oleObject" Target="../embeddings/oleObject6.bin"/></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5.xml"/><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8.bin"/><Relationship Id="rId5" Type="http://schemas.openxmlformats.org/officeDocument/2006/relationships/image" Target="../media/image9.png"/><Relationship Id="rId4" Type="http://schemas.openxmlformats.org/officeDocument/2006/relationships/oleObject" Target="../embeddings/oleObject7.bin"/></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6.xml"/><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10.bin"/><Relationship Id="rId5" Type="http://schemas.openxmlformats.org/officeDocument/2006/relationships/image" Target="../media/image11.png"/><Relationship Id="rId4" Type="http://schemas.openxmlformats.org/officeDocument/2006/relationships/oleObject" Target="../embeddings/oleObject9.bin"/></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13.png"/><Relationship Id="rId4" Type="http://schemas.openxmlformats.org/officeDocument/2006/relationships/oleObject" Target="../embeddings/oleObject11.bin"/></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vmlDrawing" Target="../drawings/vmlDrawing10.vml"/><Relationship Id="rId5" Type="http://schemas.openxmlformats.org/officeDocument/2006/relationships/image" Target="../media/image14.png"/><Relationship Id="rId4" Type="http://schemas.openxmlformats.org/officeDocument/2006/relationships/oleObject" Target="../embeddings/oleObject12.bin"/></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pPr eaLnBrk="1" hangingPunct="1">
              <a:defRPr/>
            </a:pPr>
            <a:r>
              <a:rPr lang="zh-CN" altLang="en-US"/>
              <a:t>第三章 </a:t>
            </a:r>
            <a:r>
              <a:rPr lang="zh-CN" altLang="en-US">
                <a:latin typeface="Times New Roman" panose="02020603050405020304" pitchFamily="18" charset="0"/>
              </a:rPr>
              <a:t>多线程概述</a:t>
            </a:r>
            <a:r>
              <a:rPr lang="zh-CN" altLang="en-US"/>
              <a:t> </a:t>
            </a:r>
          </a:p>
        </p:txBody>
      </p:sp>
      <p:sp>
        <p:nvSpPr>
          <p:cNvPr id="5123" name="Rectangle 3"/>
          <p:cNvSpPr>
            <a:spLocks noGrp="1" noChangeArrowheads="1"/>
          </p:cNvSpPr>
          <p:nvPr>
            <p:ph type="body" idx="1"/>
          </p:nvPr>
        </p:nvSpPr>
        <p:spPr/>
        <p:txBody>
          <a:bodyPr/>
          <a:lstStyle/>
          <a:p>
            <a:pPr eaLnBrk="1" hangingPunct="1"/>
            <a:r>
              <a:rPr lang="zh-CN" altLang="en-US" dirty="0"/>
              <a:t>多线程技术</a:t>
            </a:r>
          </a:p>
          <a:p>
            <a:pPr lvl="1" eaLnBrk="1" hangingPunct="1">
              <a:spcBef>
                <a:spcPts val="1200"/>
              </a:spcBef>
            </a:pPr>
            <a:r>
              <a:rPr lang="zh-CN" altLang="en-US" dirty="0">
                <a:latin typeface="宋体" pitchFamily="2" charset="-122"/>
              </a:rPr>
              <a:t>运用恰当，多线程技术就能使硬件资源得到更加充分的利用，提高计算性能；</a:t>
            </a:r>
          </a:p>
          <a:p>
            <a:pPr lvl="1" eaLnBrk="1" hangingPunct="1">
              <a:spcBef>
                <a:spcPts val="1200"/>
              </a:spcBef>
            </a:pPr>
            <a:r>
              <a:rPr lang="zh-CN" altLang="en-US" dirty="0">
                <a:latin typeface="宋体" pitchFamily="2" charset="-122"/>
              </a:rPr>
              <a:t>反之，降低计算性能，导致应用程序发生一些不可预测的行为，甚至出现难以解决的故障；</a:t>
            </a:r>
          </a:p>
          <a:p>
            <a:pPr lvl="1" eaLnBrk="1" hangingPunct="1">
              <a:spcBef>
                <a:spcPts val="1200"/>
              </a:spcBef>
            </a:pPr>
            <a:r>
              <a:rPr lang="zh-CN" altLang="en-US" dirty="0">
                <a:latin typeface="宋体" pitchFamily="2" charset="-122"/>
              </a:rPr>
              <a:t>只要正确理解线程的运行方式，就可以避免这些可能出现的问题，达到充分发挥多线程技术的优势、提高计算性能的目的。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pPr eaLnBrk="1" hangingPunct="1">
              <a:defRPr/>
            </a:pPr>
            <a:r>
              <a:rPr lang="zh-CN" altLang="en-US"/>
              <a:t>进程概念</a:t>
            </a:r>
          </a:p>
        </p:txBody>
      </p:sp>
      <p:sp>
        <p:nvSpPr>
          <p:cNvPr id="6147"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定义：进程是具有一定独立功能的程序关于一个数据集合的一次运行活动</a:t>
            </a:r>
            <a:r>
              <a:rPr lang="zh-CN" altLang="en-US" dirty="0"/>
              <a:t>。可表示成四元组（</a:t>
            </a:r>
            <a:r>
              <a:rPr lang="en-US" altLang="zh-CN" dirty="0"/>
              <a:t>P, C, D, S</a:t>
            </a:r>
            <a:r>
              <a:rPr lang="zh-CN" altLang="en-US" dirty="0"/>
              <a:t>），其中</a:t>
            </a:r>
            <a:r>
              <a:rPr lang="en-US" altLang="zh-CN" dirty="0"/>
              <a:t>P</a:t>
            </a:r>
            <a:r>
              <a:rPr lang="zh-CN" altLang="en-US" dirty="0"/>
              <a:t>是程序代码，</a:t>
            </a:r>
            <a:r>
              <a:rPr lang="en-US" altLang="zh-CN" dirty="0"/>
              <a:t>C</a:t>
            </a:r>
            <a:r>
              <a:rPr lang="zh-CN" altLang="en-US" dirty="0"/>
              <a:t>是进程的控制状态，</a:t>
            </a:r>
            <a:r>
              <a:rPr lang="en-US" altLang="zh-CN" dirty="0"/>
              <a:t>D</a:t>
            </a:r>
            <a:r>
              <a:rPr lang="zh-CN" altLang="en-US" dirty="0"/>
              <a:t>是进程的数据，</a:t>
            </a:r>
            <a:r>
              <a:rPr lang="en-US" altLang="zh-CN" dirty="0"/>
              <a:t>S</a:t>
            </a:r>
            <a:r>
              <a:rPr lang="zh-CN" altLang="en-US" dirty="0"/>
              <a:t>是进程的执行状态。</a:t>
            </a:r>
          </a:p>
          <a:p>
            <a:pPr eaLnBrk="1" hangingPunct="1">
              <a:spcBef>
                <a:spcPts val="1200"/>
              </a:spcBef>
            </a:pPr>
            <a:r>
              <a:rPr lang="zh-CN" altLang="en-US" dirty="0"/>
              <a:t>状态：</a:t>
            </a:r>
          </a:p>
          <a:p>
            <a:pPr lvl="1" algn="just" eaLnBrk="1" hangingPunct="1">
              <a:spcBef>
                <a:spcPts val="1200"/>
              </a:spcBef>
            </a:pPr>
            <a:r>
              <a:rPr lang="zh-CN" altLang="en-US" dirty="0">
                <a:latin typeface="宋体" pitchFamily="2" charset="-122"/>
              </a:rPr>
              <a:t>运行态(</a:t>
            </a:r>
            <a:r>
              <a:rPr lang="en-US" altLang="zh-CN" dirty="0">
                <a:cs typeface="Times New Roman" pitchFamily="18" charset="0"/>
              </a:rPr>
              <a:t>Run</a:t>
            </a:r>
            <a:r>
              <a:rPr lang="en-US" altLang="zh-CN" dirty="0">
                <a:latin typeface="宋体" pitchFamily="2" charset="-122"/>
              </a:rPr>
              <a:t>): </a:t>
            </a:r>
            <a:r>
              <a:rPr lang="zh-CN" altLang="en-US" dirty="0">
                <a:latin typeface="宋体" pitchFamily="2" charset="-122"/>
              </a:rPr>
              <a:t>进程占有处理机资源, 正在运行;</a:t>
            </a:r>
          </a:p>
          <a:p>
            <a:pPr lvl="1" algn="just" eaLnBrk="1" hangingPunct="1">
              <a:spcBef>
                <a:spcPts val="1200"/>
              </a:spcBef>
            </a:pPr>
            <a:r>
              <a:rPr lang="zh-CN" altLang="en-US" dirty="0">
                <a:latin typeface="宋体" pitchFamily="2" charset="-122"/>
              </a:rPr>
              <a:t>就绪态(</a:t>
            </a:r>
            <a:r>
              <a:rPr lang="en-US" altLang="zh-CN" dirty="0">
                <a:cs typeface="Times New Roman" pitchFamily="18" charset="0"/>
              </a:rPr>
              <a:t>Ready</a:t>
            </a:r>
            <a:r>
              <a:rPr lang="en-US" altLang="zh-CN" dirty="0">
                <a:latin typeface="宋体" pitchFamily="2" charset="-122"/>
              </a:rPr>
              <a:t>): </a:t>
            </a:r>
            <a:r>
              <a:rPr lang="zh-CN" altLang="en-US" dirty="0">
                <a:latin typeface="宋体" pitchFamily="2" charset="-122"/>
              </a:rPr>
              <a:t>进程本身具备运行条件, 但由于处理机的个数少于可运行进程的个数, 暂未投入运行;</a:t>
            </a:r>
          </a:p>
          <a:p>
            <a:pPr lvl="1" eaLnBrk="1" hangingPunct="1">
              <a:spcBef>
                <a:spcPts val="1200"/>
              </a:spcBef>
            </a:pPr>
            <a:r>
              <a:rPr lang="zh-CN" altLang="en-US" dirty="0">
                <a:latin typeface="宋体" pitchFamily="2" charset="-122"/>
              </a:rPr>
              <a:t>等待态</a:t>
            </a:r>
            <a:r>
              <a:rPr lang="zh-CN" altLang="en-US" dirty="0"/>
              <a:t>(</a:t>
            </a:r>
            <a:r>
              <a:rPr lang="en-US" altLang="zh-CN" dirty="0"/>
              <a:t>Wait): </a:t>
            </a:r>
            <a:r>
              <a:rPr lang="zh-CN" altLang="en-US" dirty="0">
                <a:latin typeface="宋体" pitchFamily="2" charset="-122"/>
              </a:rPr>
              <a:t>进程本身不具备运行条件，即使分给它处理机也不能运行</a:t>
            </a:r>
            <a:r>
              <a:rPr lang="zh-CN" altLang="en-US" dirty="0"/>
              <a:t>. </a:t>
            </a:r>
            <a:r>
              <a:rPr lang="zh-CN" altLang="en-US" dirty="0">
                <a:latin typeface="宋体" pitchFamily="2" charset="-122"/>
              </a:rPr>
              <a:t>进程正等待某一个事件的发生</a:t>
            </a:r>
            <a:r>
              <a:rPr lang="zh-CN" altLang="en-US" dirty="0"/>
              <a:t>, </a:t>
            </a:r>
            <a:r>
              <a:rPr lang="zh-CN" altLang="en-US" dirty="0">
                <a:latin typeface="宋体" pitchFamily="2" charset="-122"/>
              </a:rPr>
              <a:t>如等待某一资源被释放，等待与该进程相关的</a:t>
            </a:r>
            <a:r>
              <a:rPr lang="en-US" altLang="zh-CN" dirty="0"/>
              <a:t>I/O</a:t>
            </a:r>
            <a:r>
              <a:rPr lang="zh-CN" altLang="en-US" dirty="0">
                <a:latin typeface="宋体" pitchFamily="2" charset="-122"/>
              </a:rPr>
              <a:t>传输的完成信号等</a:t>
            </a:r>
            <a:r>
              <a:rPr lang="zh-CN" altLang="en-US" dirty="0"/>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defRPr/>
            </a:pPr>
            <a:r>
              <a:rPr lang="zh-CN" altLang="en-US"/>
              <a:t>进程概念</a:t>
            </a:r>
          </a:p>
        </p:txBody>
      </p:sp>
      <p:sp>
        <p:nvSpPr>
          <p:cNvPr id="8195" name="Rectangle 3"/>
          <p:cNvSpPr>
            <a:spLocks noGrp="1" noChangeArrowheads="1"/>
          </p:cNvSpPr>
          <p:nvPr>
            <p:ph type="body" idx="1"/>
          </p:nvPr>
        </p:nvSpPr>
        <p:spPr/>
        <p:txBody>
          <a:bodyPr/>
          <a:lstStyle/>
          <a:p>
            <a:pPr eaLnBrk="1" hangingPunct="1"/>
            <a:r>
              <a:rPr lang="zh-CN" altLang="en-US" dirty="0">
                <a:latin typeface="宋体" pitchFamily="2" charset="-122"/>
              </a:rPr>
              <a:t>状态间转换</a:t>
            </a:r>
          </a:p>
          <a:p>
            <a:pPr lvl="1" eaLnBrk="1" hangingPunct="1">
              <a:spcBef>
                <a:spcPts val="1200"/>
              </a:spcBef>
            </a:pPr>
            <a:r>
              <a:rPr lang="zh-CN" altLang="en-US" dirty="0">
                <a:latin typeface="宋体" pitchFamily="2" charset="-122"/>
              </a:rPr>
              <a:t>当一个就绪进程获得处理机时, 其状态由就绪变为运行;</a:t>
            </a:r>
          </a:p>
          <a:p>
            <a:pPr lvl="1" eaLnBrk="1" hangingPunct="1">
              <a:spcBef>
                <a:spcPts val="1200"/>
              </a:spcBef>
            </a:pPr>
            <a:r>
              <a:rPr lang="zh-CN" altLang="en-US" dirty="0">
                <a:latin typeface="宋体" pitchFamily="2" charset="-122"/>
              </a:rPr>
              <a:t>当一个运行进程被剥夺处理机时, 其状态由运行变为就绪;</a:t>
            </a:r>
          </a:p>
          <a:p>
            <a:pPr lvl="1" eaLnBrk="1" hangingPunct="1">
              <a:spcBef>
                <a:spcPts val="1200"/>
              </a:spcBef>
            </a:pPr>
            <a:r>
              <a:rPr lang="zh-CN" altLang="en-US" dirty="0">
                <a:latin typeface="宋体" pitchFamily="2" charset="-122"/>
              </a:rPr>
              <a:t>当一个运行进程因某事件受阻时, 如所申请资源被占用, 启动</a:t>
            </a:r>
            <a:r>
              <a:rPr lang="en-US" altLang="zh-CN" dirty="0">
                <a:latin typeface="宋体" pitchFamily="2" charset="-122"/>
              </a:rPr>
              <a:t>I/O</a:t>
            </a:r>
            <a:r>
              <a:rPr lang="zh-CN" altLang="en-US" dirty="0">
                <a:latin typeface="宋体" pitchFamily="2" charset="-122"/>
              </a:rPr>
              <a:t>传输未完成, 其状态由运行变为等待; </a:t>
            </a:r>
          </a:p>
          <a:p>
            <a:pPr lvl="1" eaLnBrk="1" hangingPunct="1">
              <a:spcBef>
                <a:spcPts val="1200"/>
              </a:spcBef>
            </a:pPr>
            <a:r>
              <a:rPr lang="zh-CN" altLang="en-US" dirty="0">
                <a:latin typeface="宋体" pitchFamily="2" charset="-122"/>
              </a:rPr>
              <a:t>当所等待事件发生时, 如得到申请资源, </a:t>
            </a:r>
            <a:r>
              <a:rPr lang="en-US" altLang="zh-CN" dirty="0">
                <a:latin typeface="宋体" pitchFamily="2" charset="-122"/>
              </a:rPr>
              <a:t>I/O</a:t>
            </a:r>
            <a:r>
              <a:rPr lang="zh-CN" altLang="en-US" dirty="0">
                <a:latin typeface="宋体" pitchFamily="2" charset="-122"/>
              </a:rPr>
              <a:t>传输完成, 其状态由等待变为就绪. </a:t>
            </a:r>
            <a:endParaRPr lang="zh-CN" altLang="en-US" dirty="0"/>
          </a:p>
        </p:txBody>
      </p:sp>
      <p:graphicFrame>
        <p:nvGraphicFramePr>
          <p:cNvPr id="8196" name="Object 42"/>
          <p:cNvGraphicFramePr>
            <a:graphicFrameLocks noChangeAspect="1"/>
          </p:cNvGraphicFramePr>
          <p:nvPr>
            <p:extLst>
              <p:ext uri="{D42A27DB-BD31-4B8C-83A1-F6EECF244321}">
                <p14:modId xmlns:p14="http://schemas.microsoft.com/office/powerpoint/2010/main" val="80457694"/>
              </p:ext>
            </p:extLst>
          </p:nvPr>
        </p:nvGraphicFramePr>
        <p:xfrm>
          <a:off x="2987824" y="4653136"/>
          <a:ext cx="3933825" cy="2038350"/>
        </p:xfrm>
        <a:graphic>
          <a:graphicData uri="http://schemas.openxmlformats.org/presentationml/2006/ole">
            <mc:AlternateContent xmlns:mc="http://schemas.openxmlformats.org/markup-compatibility/2006">
              <mc:Choice xmlns:v="urn:schemas-microsoft-com:vml" Requires="v">
                <p:oleObj spid="_x0000_s8253" name="位图图像" r:id="rId4" imgW="3933333" imgH="2038095" progId="Paint.Picture">
                  <p:embed/>
                </p:oleObj>
              </mc:Choice>
              <mc:Fallback>
                <p:oleObj name="位图图像" r:id="rId4" imgW="3933333" imgH="2038095" progId="Paint.Picture">
                  <p:embed/>
                  <p:pic>
                    <p:nvPicPr>
                      <p:cNvPr id="0" name="Object 4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824" y="4653136"/>
                        <a:ext cx="3933825" cy="203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hangingPunct="1">
              <a:defRPr/>
            </a:pPr>
            <a:r>
              <a:rPr lang="zh-CN" altLang="en-US"/>
              <a:t>进程概念</a:t>
            </a:r>
          </a:p>
        </p:txBody>
      </p:sp>
      <p:sp>
        <p:nvSpPr>
          <p:cNvPr id="10243" name="Rectangle 3"/>
          <p:cNvSpPr>
            <a:spLocks noGrp="1" noChangeArrowheads="1"/>
          </p:cNvSpPr>
          <p:nvPr>
            <p:ph type="body" idx="1"/>
          </p:nvPr>
        </p:nvSpPr>
        <p:spPr/>
        <p:txBody>
          <a:bodyPr/>
          <a:lstStyle/>
          <a:p>
            <a:pPr eaLnBrk="1" hangingPunct="1"/>
            <a:r>
              <a:rPr lang="zh-CN" altLang="en-US">
                <a:latin typeface="宋体" pitchFamily="2" charset="-122"/>
              </a:rPr>
              <a:t>进程控制块</a:t>
            </a:r>
            <a:r>
              <a:rPr lang="zh-CN" altLang="en-US"/>
              <a:t>(</a:t>
            </a:r>
            <a:r>
              <a:rPr lang="en-US" altLang="zh-CN"/>
              <a:t>Process Control Block</a:t>
            </a:r>
            <a:r>
              <a:rPr lang="en-US" altLang="zh-CN">
                <a:latin typeface="宋体" pitchFamily="2" charset="-122"/>
              </a:rPr>
              <a:t>，</a:t>
            </a:r>
            <a:r>
              <a:rPr lang="en-US" altLang="zh-CN"/>
              <a:t>PCB)</a:t>
            </a:r>
            <a:r>
              <a:rPr lang="en-US" altLang="zh-CN">
                <a:latin typeface="宋体" pitchFamily="2" charset="-122"/>
              </a:rPr>
              <a:t>:</a:t>
            </a:r>
            <a:r>
              <a:rPr lang="zh-CN" altLang="en-US">
                <a:latin typeface="宋体" pitchFamily="2" charset="-122"/>
              </a:rPr>
              <a:t>标志进程存在的数据结构，其中包含系统对进程管理需要的全部信息。</a:t>
            </a:r>
          </a:p>
        </p:txBody>
      </p:sp>
      <p:sp>
        <p:nvSpPr>
          <p:cNvPr id="10244" name="Text Box 4"/>
          <p:cNvSpPr txBox="1">
            <a:spLocks noChangeArrowheads="1"/>
          </p:cNvSpPr>
          <p:nvPr/>
        </p:nvSpPr>
        <p:spPr bwMode="auto">
          <a:xfrm>
            <a:off x="3086100" y="2819400"/>
            <a:ext cx="1790700" cy="3429000"/>
          </a:xfrm>
          <a:prstGeom prst="rect">
            <a:avLst/>
          </a:prstGeom>
          <a:solidFill>
            <a:srgbClr val="FFFFFF"/>
          </a:solidFill>
          <a:ln w="9525">
            <a:solidFill>
              <a:srgbClr val="000000"/>
            </a:solidFill>
            <a:miter lim="800000"/>
            <a:headEnd/>
            <a:tailEnd/>
          </a:ln>
        </p:spPr>
        <p:txBody>
          <a:bodyPr/>
          <a:lstStyle>
            <a:lvl1pPr>
              <a:defRPr kumimoji="1" sz="2800">
                <a:solidFill>
                  <a:schemeClr val="tx1"/>
                </a:solidFill>
                <a:latin typeface="Times New Roman" pitchFamily="18" charset="0"/>
                <a:ea typeface="宋体" pitchFamily="2" charset="-122"/>
              </a:defRPr>
            </a:lvl1pPr>
            <a:lvl2pPr>
              <a:defRPr kumimoji="1" sz="2400">
                <a:solidFill>
                  <a:schemeClr val="tx1"/>
                </a:solidFill>
                <a:latin typeface="Times New Roman" pitchFamily="18" charset="0"/>
                <a:ea typeface="宋体" pitchFamily="2" charset="-122"/>
              </a:defRPr>
            </a:lvl2pPr>
            <a:lvl3pPr>
              <a:defRPr kumimoji="1" sz="2000">
                <a:solidFill>
                  <a:schemeClr val="tx1"/>
                </a:solidFill>
                <a:latin typeface="Times New Roman" pitchFamily="18" charset="0"/>
                <a:ea typeface="宋体" pitchFamily="2" charset="-122"/>
              </a:defRPr>
            </a:lvl3pPr>
            <a:lvl4pPr>
              <a:defRPr kumimoji="1" sz="2000">
                <a:solidFill>
                  <a:schemeClr val="tx1"/>
                </a:solidFill>
                <a:latin typeface="Times New Roman" pitchFamily="18" charset="0"/>
                <a:ea typeface="宋体" pitchFamily="2" charset="-122"/>
              </a:defRPr>
            </a:lvl4pPr>
            <a:lvl5pPr>
              <a:defRPr kumimoji="1" sz="2000">
                <a:solidFill>
                  <a:schemeClr val="tx1"/>
                </a:solidFill>
                <a:latin typeface="Times New Roman" pitchFamily="18"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9pPr>
          </a:lstStyle>
          <a:p>
            <a:pPr algn="just">
              <a:lnSpc>
                <a:spcPct val="96000"/>
              </a:lnSpc>
            </a:pPr>
            <a:r>
              <a:rPr kumimoji="0" lang="zh-CN" altLang="en-US" sz="2000" b="0">
                <a:solidFill>
                  <a:schemeClr val="bg2"/>
                </a:solidFill>
              </a:rPr>
              <a:t>进程标识</a:t>
            </a:r>
          </a:p>
          <a:p>
            <a:pPr algn="just">
              <a:lnSpc>
                <a:spcPct val="96000"/>
              </a:lnSpc>
            </a:pPr>
            <a:r>
              <a:rPr kumimoji="0" lang="zh-CN" altLang="en-US" sz="2000" b="0">
                <a:solidFill>
                  <a:schemeClr val="bg2"/>
                </a:solidFill>
              </a:rPr>
              <a:t>用户标识</a:t>
            </a:r>
          </a:p>
          <a:p>
            <a:pPr algn="just">
              <a:lnSpc>
                <a:spcPct val="96000"/>
              </a:lnSpc>
            </a:pPr>
            <a:r>
              <a:rPr kumimoji="0" lang="zh-CN" altLang="en-US" sz="2000" b="0">
                <a:solidFill>
                  <a:schemeClr val="bg2"/>
                </a:solidFill>
              </a:rPr>
              <a:t>进程状态</a:t>
            </a:r>
          </a:p>
          <a:p>
            <a:pPr algn="just">
              <a:lnSpc>
                <a:spcPct val="96000"/>
              </a:lnSpc>
            </a:pPr>
            <a:r>
              <a:rPr kumimoji="0" lang="zh-CN" altLang="en-US" sz="2000" b="0">
                <a:solidFill>
                  <a:schemeClr val="bg2"/>
                </a:solidFill>
              </a:rPr>
              <a:t>调度参数</a:t>
            </a:r>
          </a:p>
          <a:p>
            <a:pPr algn="just">
              <a:lnSpc>
                <a:spcPct val="96000"/>
              </a:lnSpc>
            </a:pPr>
            <a:r>
              <a:rPr kumimoji="0" lang="zh-CN" altLang="en-US" sz="2000" b="0">
                <a:solidFill>
                  <a:schemeClr val="bg2"/>
                </a:solidFill>
              </a:rPr>
              <a:t>现场信息</a:t>
            </a:r>
          </a:p>
          <a:p>
            <a:pPr algn="just">
              <a:lnSpc>
                <a:spcPct val="96000"/>
              </a:lnSpc>
            </a:pPr>
            <a:r>
              <a:rPr kumimoji="0" lang="zh-CN" altLang="en-US" sz="2000" b="0">
                <a:solidFill>
                  <a:schemeClr val="bg2"/>
                </a:solidFill>
              </a:rPr>
              <a:t>家族联系</a:t>
            </a:r>
          </a:p>
          <a:p>
            <a:pPr algn="just">
              <a:lnSpc>
                <a:spcPct val="96000"/>
              </a:lnSpc>
            </a:pPr>
            <a:r>
              <a:rPr kumimoji="0" lang="zh-CN" altLang="en-US" sz="2000" b="0">
                <a:solidFill>
                  <a:schemeClr val="bg2"/>
                </a:solidFill>
              </a:rPr>
              <a:t>程序地址</a:t>
            </a:r>
          </a:p>
          <a:p>
            <a:pPr algn="just">
              <a:lnSpc>
                <a:spcPct val="96000"/>
              </a:lnSpc>
            </a:pPr>
            <a:r>
              <a:rPr kumimoji="0" lang="zh-CN" altLang="en-US" sz="2000" b="0">
                <a:solidFill>
                  <a:schemeClr val="bg2"/>
                </a:solidFill>
              </a:rPr>
              <a:t>当前打开文件</a:t>
            </a:r>
          </a:p>
          <a:p>
            <a:pPr algn="just">
              <a:lnSpc>
                <a:spcPct val="96000"/>
              </a:lnSpc>
            </a:pPr>
            <a:r>
              <a:rPr kumimoji="0" lang="zh-CN" altLang="en-US" sz="2000" b="0">
                <a:solidFill>
                  <a:schemeClr val="bg2"/>
                </a:solidFill>
              </a:rPr>
              <a:t>消息队列指针</a:t>
            </a:r>
          </a:p>
          <a:p>
            <a:pPr algn="just">
              <a:lnSpc>
                <a:spcPct val="96000"/>
              </a:lnSpc>
            </a:pPr>
            <a:r>
              <a:rPr kumimoji="0" lang="zh-CN" altLang="en-US" sz="2000" b="0">
                <a:solidFill>
                  <a:schemeClr val="bg2"/>
                </a:solidFill>
              </a:rPr>
              <a:t>资源使用情况</a:t>
            </a:r>
          </a:p>
          <a:p>
            <a:pPr algn="just">
              <a:lnSpc>
                <a:spcPct val="96000"/>
              </a:lnSpc>
            </a:pPr>
            <a:r>
              <a:rPr kumimoji="0" lang="zh-CN" altLang="en-US" sz="2000" b="0">
                <a:solidFill>
                  <a:schemeClr val="bg2"/>
                </a:solidFill>
              </a:rPr>
              <a:t>进程队列指针</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pPr eaLnBrk="1" hangingPunct="1">
              <a:defRPr/>
            </a:pPr>
            <a:r>
              <a:rPr lang="zh-CN" altLang="en-US"/>
              <a:t>进程概念</a:t>
            </a:r>
          </a:p>
        </p:txBody>
      </p:sp>
      <p:sp>
        <p:nvSpPr>
          <p:cNvPr id="12291" name="Rectangle 3"/>
          <p:cNvSpPr>
            <a:spLocks noGrp="1" noChangeArrowheads="1"/>
          </p:cNvSpPr>
          <p:nvPr>
            <p:ph type="body" idx="1"/>
          </p:nvPr>
        </p:nvSpPr>
        <p:spPr/>
        <p:txBody>
          <a:bodyPr/>
          <a:lstStyle/>
          <a:p>
            <a:pPr eaLnBrk="1" hangingPunct="1"/>
            <a:r>
              <a:rPr lang="zh-CN" altLang="en-US">
                <a:latin typeface="宋体" pitchFamily="2" charset="-122"/>
              </a:rPr>
              <a:t>进程的组成</a:t>
            </a:r>
            <a:r>
              <a:rPr lang="zh-CN" altLang="en-US"/>
              <a:t> </a:t>
            </a:r>
          </a:p>
          <a:p>
            <a:pPr lvl="1" eaLnBrk="1" hangingPunct="1"/>
            <a:r>
              <a:rPr lang="zh-CN" altLang="en-US">
                <a:latin typeface="宋体" pitchFamily="2" charset="-122"/>
              </a:rPr>
              <a:t>进程控制块：由于进程控制块中包含程序的地址信息，通过它可以找到程序在内存或外存的存放地址，也就找到了整个进程. </a:t>
            </a:r>
            <a:r>
              <a:rPr lang="en-US" altLang="zh-CN">
                <a:latin typeface="宋体" pitchFamily="2" charset="-122"/>
              </a:rPr>
              <a:t>PCB</a:t>
            </a:r>
            <a:r>
              <a:rPr lang="zh-CN" altLang="en-US">
                <a:latin typeface="宋体" pitchFamily="2" charset="-122"/>
              </a:rPr>
              <a:t>存于系统空间，只有操作系统能够对其存取，用户程序不能访问. 实际上用户甚至感觉不到</a:t>
            </a:r>
            <a:r>
              <a:rPr lang="en-US" altLang="zh-CN">
                <a:latin typeface="宋体" pitchFamily="2" charset="-122"/>
              </a:rPr>
              <a:t>PCB</a:t>
            </a:r>
            <a:r>
              <a:rPr lang="zh-CN" altLang="en-US">
                <a:latin typeface="宋体" pitchFamily="2" charset="-122"/>
              </a:rPr>
              <a:t>的存在；</a:t>
            </a:r>
            <a:endParaRPr lang="zh-CN" altLang="en-US"/>
          </a:p>
          <a:p>
            <a:pPr lvl="1" eaLnBrk="1" hangingPunct="1"/>
            <a:r>
              <a:rPr lang="zh-CN" altLang="en-US">
                <a:latin typeface="宋体" pitchFamily="2" charset="-122"/>
              </a:rPr>
              <a:t>程序：进程的</a:t>
            </a:r>
            <a:r>
              <a:rPr lang="zh-CN" altLang="en-US"/>
              <a:t>“</a:t>
            </a:r>
            <a:r>
              <a:rPr lang="zh-CN" altLang="en-US">
                <a:latin typeface="宋体" pitchFamily="2" charset="-122"/>
              </a:rPr>
              <a:t>躯体</a:t>
            </a:r>
            <a:r>
              <a:rPr lang="zh-CN" altLang="en-US"/>
              <a:t>”</a:t>
            </a:r>
            <a:r>
              <a:rPr lang="zh-CN" altLang="en-US">
                <a:latin typeface="宋体" pitchFamily="2" charset="-122"/>
              </a:rPr>
              <a:t>，其中包括代码和数据两个部分. 现代操作系统都支持程序共享的功能，这就要求代码是</a:t>
            </a:r>
            <a:r>
              <a:rPr lang="zh-CN" altLang="en-US"/>
              <a:t>“</a:t>
            </a:r>
            <a:r>
              <a:rPr lang="zh-CN" altLang="en-US">
                <a:latin typeface="宋体" pitchFamily="2" charset="-122"/>
              </a:rPr>
              <a:t>纯</a:t>
            </a:r>
            <a:r>
              <a:rPr lang="zh-CN" altLang="en-US"/>
              <a:t>”</a:t>
            </a:r>
            <a:r>
              <a:rPr lang="zh-CN" altLang="en-US">
                <a:latin typeface="宋体" pitchFamily="2" charset="-122"/>
              </a:rPr>
              <a:t>的，即在运行期间不修改自身。数据一般包括静态变量、动态堆和动态栈。</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pPr eaLnBrk="1" hangingPunct="1">
              <a:defRPr/>
            </a:pPr>
            <a:r>
              <a:rPr lang="zh-CN" altLang="en-US"/>
              <a:t>进程概念</a:t>
            </a:r>
          </a:p>
        </p:txBody>
      </p:sp>
      <p:sp>
        <p:nvSpPr>
          <p:cNvPr id="14339" name="Rectangle 3"/>
          <p:cNvSpPr>
            <a:spLocks noGrp="1" noChangeArrowheads="1"/>
          </p:cNvSpPr>
          <p:nvPr>
            <p:ph type="body" idx="1"/>
          </p:nvPr>
        </p:nvSpPr>
        <p:spPr/>
        <p:txBody>
          <a:bodyPr/>
          <a:lstStyle/>
          <a:p>
            <a:pPr eaLnBrk="1" hangingPunct="1"/>
            <a:r>
              <a:rPr lang="zh-CN" altLang="en-US">
                <a:latin typeface="宋体" pitchFamily="2" charset="-122"/>
              </a:rPr>
              <a:t>进程的表示：</a:t>
            </a:r>
          </a:p>
        </p:txBody>
      </p:sp>
      <p:sp>
        <p:nvSpPr>
          <p:cNvPr id="14340" name="Rectangle 4"/>
          <p:cNvSpPr>
            <a:spLocks noChangeArrowheads="1"/>
          </p:cNvSpPr>
          <p:nvPr/>
        </p:nvSpPr>
        <p:spPr bwMode="auto">
          <a:xfrm>
            <a:off x="1233488" y="2743200"/>
            <a:ext cx="900112" cy="539750"/>
          </a:xfrm>
          <a:prstGeom prst="rect">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kumimoji="1" lang="en-US" altLang="zh-CN" sz="2400" b="0"/>
              <a:t>PCB</a:t>
            </a:r>
          </a:p>
        </p:txBody>
      </p:sp>
      <p:sp>
        <p:nvSpPr>
          <p:cNvPr id="14341" name="Rectangle 5"/>
          <p:cNvSpPr>
            <a:spLocks noChangeArrowheads="1"/>
          </p:cNvSpPr>
          <p:nvPr/>
        </p:nvSpPr>
        <p:spPr bwMode="auto">
          <a:xfrm>
            <a:off x="2133600" y="3276600"/>
            <a:ext cx="792163" cy="1439863"/>
          </a:xfrm>
          <a:prstGeom prst="rect">
            <a:avLst/>
          </a:prstGeom>
          <a:solidFill>
            <a:srgbClr val="00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kumimoji="1" lang="zh-CN" altLang="en-US" sz="2400" b="0"/>
              <a:t>程序</a:t>
            </a:r>
          </a:p>
        </p:txBody>
      </p:sp>
      <p:sp>
        <p:nvSpPr>
          <p:cNvPr id="14342" name="Rectangle 6"/>
          <p:cNvSpPr>
            <a:spLocks noChangeArrowheads="1"/>
          </p:cNvSpPr>
          <p:nvPr/>
        </p:nvSpPr>
        <p:spPr bwMode="auto">
          <a:xfrm>
            <a:off x="5029200" y="2743200"/>
            <a:ext cx="900113" cy="539750"/>
          </a:xfrm>
          <a:prstGeom prst="rect">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kumimoji="1" lang="en-US" altLang="zh-CN" sz="2400" b="0"/>
              <a:t>PCB</a:t>
            </a:r>
          </a:p>
        </p:txBody>
      </p:sp>
      <p:sp>
        <p:nvSpPr>
          <p:cNvPr id="14343" name="Rectangle 7"/>
          <p:cNvSpPr>
            <a:spLocks noChangeArrowheads="1"/>
          </p:cNvSpPr>
          <p:nvPr/>
        </p:nvSpPr>
        <p:spPr bwMode="auto">
          <a:xfrm>
            <a:off x="4165600" y="3276600"/>
            <a:ext cx="863600" cy="1439863"/>
          </a:xfrm>
          <a:prstGeom prst="rect">
            <a:avLst/>
          </a:prstGeom>
          <a:solidFill>
            <a:srgbClr val="00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kumimoji="1" lang="zh-CN" altLang="en-US" sz="2400" b="0"/>
              <a:t>代码</a:t>
            </a:r>
          </a:p>
        </p:txBody>
      </p:sp>
      <p:sp>
        <p:nvSpPr>
          <p:cNvPr id="14344" name="Rectangle 8"/>
          <p:cNvSpPr>
            <a:spLocks noChangeArrowheads="1"/>
          </p:cNvSpPr>
          <p:nvPr/>
        </p:nvSpPr>
        <p:spPr bwMode="auto">
          <a:xfrm>
            <a:off x="5943600" y="3276600"/>
            <a:ext cx="792163" cy="1439863"/>
          </a:xfrm>
          <a:prstGeom prst="rect">
            <a:avLst/>
          </a:prstGeom>
          <a:solidFill>
            <a:srgbClr val="0033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kumimoji="1" lang="zh-CN" altLang="en-US" sz="2400" b="0"/>
              <a:t>数据</a:t>
            </a:r>
          </a:p>
          <a:p>
            <a:pPr algn="ctr" eaLnBrk="1" hangingPunct="1"/>
            <a:r>
              <a:rPr kumimoji="1" lang="zh-CN" altLang="en-US" sz="2400" b="0"/>
              <a:t>+</a:t>
            </a:r>
          </a:p>
          <a:p>
            <a:pPr algn="ctr" eaLnBrk="1" hangingPunct="1"/>
            <a:r>
              <a:rPr kumimoji="1" lang="zh-CN" altLang="en-US" sz="2400" b="0"/>
              <a:t>堆栈</a:t>
            </a:r>
          </a:p>
        </p:txBody>
      </p:sp>
      <p:sp>
        <p:nvSpPr>
          <p:cNvPr id="14345" name="Text Box 9"/>
          <p:cNvSpPr txBox="1">
            <a:spLocks noChangeArrowheads="1"/>
          </p:cNvSpPr>
          <p:nvPr/>
        </p:nvSpPr>
        <p:spPr bwMode="auto">
          <a:xfrm>
            <a:off x="6858000" y="2803525"/>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800">
                <a:solidFill>
                  <a:schemeClr val="tx1"/>
                </a:solidFill>
                <a:latin typeface="Times New Roman" pitchFamily="18" charset="0"/>
                <a:ea typeface="宋体" pitchFamily="2" charset="-122"/>
              </a:defRPr>
            </a:lvl1pPr>
            <a:lvl2pPr>
              <a:defRPr kumimoji="1" sz="2400">
                <a:solidFill>
                  <a:schemeClr val="tx1"/>
                </a:solidFill>
                <a:latin typeface="Times New Roman" pitchFamily="18" charset="0"/>
                <a:ea typeface="宋体" pitchFamily="2" charset="-122"/>
              </a:defRPr>
            </a:lvl2pPr>
            <a:lvl3pPr>
              <a:defRPr kumimoji="1" sz="2000">
                <a:solidFill>
                  <a:schemeClr val="tx1"/>
                </a:solidFill>
                <a:latin typeface="Times New Roman" pitchFamily="18" charset="0"/>
                <a:ea typeface="宋体" pitchFamily="2" charset="-122"/>
              </a:defRPr>
            </a:lvl3pPr>
            <a:lvl4pPr>
              <a:defRPr kumimoji="1" sz="2000">
                <a:solidFill>
                  <a:schemeClr val="tx1"/>
                </a:solidFill>
                <a:latin typeface="Times New Roman" pitchFamily="18" charset="0"/>
                <a:ea typeface="宋体" pitchFamily="2" charset="-122"/>
              </a:defRPr>
            </a:lvl4pPr>
            <a:lvl5pPr>
              <a:defRPr kumimoji="1" sz="2000">
                <a:solidFill>
                  <a:schemeClr val="tx1"/>
                </a:solidFill>
                <a:latin typeface="Times New Roman" pitchFamily="18"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9pPr>
          </a:lstStyle>
          <a:p>
            <a:pPr eaLnBrk="1" hangingPunct="1">
              <a:spcBef>
                <a:spcPct val="50000"/>
              </a:spcBef>
            </a:pPr>
            <a:r>
              <a:rPr lang="zh-CN" altLang="en-US" sz="2000" b="0"/>
              <a:t>系统空间</a:t>
            </a:r>
          </a:p>
        </p:txBody>
      </p:sp>
      <p:sp>
        <p:nvSpPr>
          <p:cNvPr id="14346" name="Text Box 10"/>
          <p:cNvSpPr txBox="1">
            <a:spLocks noChangeArrowheads="1"/>
          </p:cNvSpPr>
          <p:nvPr/>
        </p:nvSpPr>
        <p:spPr bwMode="auto">
          <a:xfrm>
            <a:off x="6934200" y="3336925"/>
            <a:ext cx="121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800">
                <a:solidFill>
                  <a:schemeClr val="tx1"/>
                </a:solidFill>
                <a:latin typeface="Times New Roman" pitchFamily="18" charset="0"/>
                <a:ea typeface="宋体" pitchFamily="2" charset="-122"/>
              </a:defRPr>
            </a:lvl1pPr>
            <a:lvl2pPr>
              <a:defRPr kumimoji="1" sz="2400">
                <a:solidFill>
                  <a:schemeClr val="tx1"/>
                </a:solidFill>
                <a:latin typeface="Times New Roman" pitchFamily="18" charset="0"/>
                <a:ea typeface="宋体" pitchFamily="2" charset="-122"/>
              </a:defRPr>
            </a:lvl2pPr>
            <a:lvl3pPr>
              <a:defRPr kumimoji="1" sz="2000">
                <a:solidFill>
                  <a:schemeClr val="tx1"/>
                </a:solidFill>
                <a:latin typeface="Times New Roman" pitchFamily="18" charset="0"/>
                <a:ea typeface="宋体" pitchFamily="2" charset="-122"/>
              </a:defRPr>
            </a:lvl3pPr>
            <a:lvl4pPr>
              <a:defRPr kumimoji="1" sz="2000">
                <a:solidFill>
                  <a:schemeClr val="tx1"/>
                </a:solidFill>
                <a:latin typeface="Times New Roman" pitchFamily="18" charset="0"/>
                <a:ea typeface="宋体" pitchFamily="2" charset="-122"/>
              </a:defRPr>
            </a:lvl4pPr>
            <a:lvl5pPr>
              <a:defRPr kumimoji="1" sz="2000">
                <a:solidFill>
                  <a:schemeClr val="tx1"/>
                </a:solidFill>
                <a:latin typeface="Times New Roman" pitchFamily="18"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9pPr>
          </a:lstStyle>
          <a:p>
            <a:pPr eaLnBrk="1" hangingPunct="1">
              <a:spcBef>
                <a:spcPct val="50000"/>
              </a:spcBef>
            </a:pPr>
            <a:r>
              <a:rPr lang="zh-CN" altLang="en-US" sz="2000" b="0"/>
              <a:t>用户空间</a:t>
            </a:r>
            <a:endParaRPr lang="zh-CN" altLang="en-US" sz="2400" b="0"/>
          </a:p>
        </p:txBody>
      </p:sp>
      <p:sp>
        <p:nvSpPr>
          <p:cNvPr id="14347" name="Text Box 11"/>
          <p:cNvSpPr txBox="1">
            <a:spLocks noChangeArrowheads="1"/>
          </p:cNvSpPr>
          <p:nvPr/>
        </p:nvSpPr>
        <p:spPr bwMode="auto">
          <a:xfrm>
            <a:off x="1524000" y="5105400"/>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800">
                <a:solidFill>
                  <a:schemeClr val="tx1"/>
                </a:solidFill>
                <a:latin typeface="Times New Roman" pitchFamily="18" charset="0"/>
                <a:ea typeface="宋体" pitchFamily="2" charset="-122"/>
              </a:defRPr>
            </a:lvl1pPr>
            <a:lvl2pPr>
              <a:defRPr kumimoji="1" sz="2400">
                <a:solidFill>
                  <a:schemeClr val="tx1"/>
                </a:solidFill>
                <a:latin typeface="Times New Roman" pitchFamily="18" charset="0"/>
                <a:ea typeface="宋体" pitchFamily="2" charset="-122"/>
              </a:defRPr>
            </a:lvl2pPr>
            <a:lvl3pPr>
              <a:defRPr kumimoji="1" sz="2000">
                <a:solidFill>
                  <a:schemeClr val="tx1"/>
                </a:solidFill>
                <a:latin typeface="Times New Roman" pitchFamily="18" charset="0"/>
                <a:ea typeface="宋体" pitchFamily="2" charset="-122"/>
              </a:defRPr>
            </a:lvl3pPr>
            <a:lvl4pPr>
              <a:defRPr kumimoji="1" sz="2000">
                <a:solidFill>
                  <a:schemeClr val="tx1"/>
                </a:solidFill>
                <a:latin typeface="Times New Roman" pitchFamily="18" charset="0"/>
                <a:ea typeface="宋体" pitchFamily="2" charset="-122"/>
              </a:defRPr>
            </a:lvl4pPr>
            <a:lvl5pPr>
              <a:defRPr kumimoji="1" sz="2000">
                <a:solidFill>
                  <a:schemeClr val="tx1"/>
                </a:solidFill>
                <a:latin typeface="Times New Roman" pitchFamily="18"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9pPr>
          </a:lstStyle>
          <a:p>
            <a:pPr eaLnBrk="1" hangingPunct="1">
              <a:spcBef>
                <a:spcPct val="50000"/>
              </a:spcBef>
            </a:pPr>
            <a:r>
              <a:rPr lang="zh-CN" altLang="en-US" sz="2000" b="0"/>
              <a:t>（</a:t>
            </a:r>
            <a:r>
              <a:rPr lang="en-US" altLang="zh-CN" sz="2000" b="0"/>
              <a:t>a）</a:t>
            </a:r>
          </a:p>
        </p:txBody>
      </p:sp>
      <p:sp>
        <p:nvSpPr>
          <p:cNvPr id="14348" name="Text Box 12"/>
          <p:cNvSpPr txBox="1">
            <a:spLocks noChangeArrowheads="1"/>
          </p:cNvSpPr>
          <p:nvPr/>
        </p:nvSpPr>
        <p:spPr bwMode="auto">
          <a:xfrm>
            <a:off x="5181600" y="5105400"/>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800">
                <a:solidFill>
                  <a:schemeClr val="tx1"/>
                </a:solidFill>
                <a:latin typeface="Times New Roman" pitchFamily="18" charset="0"/>
                <a:ea typeface="宋体" pitchFamily="2" charset="-122"/>
              </a:defRPr>
            </a:lvl1pPr>
            <a:lvl2pPr>
              <a:defRPr kumimoji="1" sz="2400">
                <a:solidFill>
                  <a:schemeClr val="tx1"/>
                </a:solidFill>
                <a:latin typeface="Times New Roman" pitchFamily="18" charset="0"/>
                <a:ea typeface="宋体" pitchFamily="2" charset="-122"/>
              </a:defRPr>
            </a:lvl2pPr>
            <a:lvl3pPr>
              <a:defRPr kumimoji="1" sz="2000">
                <a:solidFill>
                  <a:schemeClr val="tx1"/>
                </a:solidFill>
                <a:latin typeface="Times New Roman" pitchFamily="18" charset="0"/>
                <a:ea typeface="宋体" pitchFamily="2" charset="-122"/>
              </a:defRPr>
            </a:lvl3pPr>
            <a:lvl4pPr>
              <a:defRPr kumimoji="1" sz="2000">
                <a:solidFill>
                  <a:schemeClr val="tx1"/>
                </a:solidFill>
                <a:latin typeface="Times New Roman" pitchFamily="18" charset="0"/>
                <a:ea typeface="宋体" pitchFamily="2" charset="-122"/>
              </a:defRPr>
            </a:lvl4pPr>
            <a:lvl5pPr>
              <a:defRPr kumimoji="1" sz="2000">
                <a:solidFill>
                  <a:schemeClr val="tx1"/>
                </a:solidFill>
                <a:latin typeface="Times New Roman" pitchFamily="18" charset="0"/>
                <a:ea typeface="宋体" pitchFamily="2" charset="-122"/>
              </a:defRPr>
            </a:lvl5pPr>
            <a:lvl6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6pPr>
            <a:lvl7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7pPr>
            <a:lvl8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8pPr>
            <a:lvl9pPr eaLnBrk="0" fontAlgn="base" hangingPunct="0">
              <a:spcBef>
                <a:spcPct val="20000"/>
              </a:spcBef>
              <a:spcAft>
                <a:spcPct val="0"/>
              </a:spcAft>
              <a:buClr>
                <a:schemeClr val="accent1"/>
              </a:buClr>
              <a:defRPr kumimoji="1" sz="2000">
                <a:solidFill>
                  <a:schemeClr val="tx1"/>
                </a:solidFill>
                <a:latin typeface="Times New Roman" pitchFamily="18" charset="0"/>
                <a:ea typeface="宋体" pitchFamily="2" charset="-122"/>
              </a:defRPr>
            </a:lvl9pPr>
          </a:lstStyle>
          <a:p>
            <a:pPr eaLnBrk="1" hangingPunct="1">
              <a:spcBef>
                <a:spcPct val="50000"/>
              </a:spcBef>
            </a:pPr>
            <a:r>
              <a:rPr lang="zh-CN" altLang="en-US" sz="2000" b="0"/>
              <a:t>（</a:t>
            </a:r>
            <a:r>
              <a:rPr lang="en-US" altLang="zh-CN" sz="2000" b="0"/>
              <a:t>b）</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pPr eaLnBrk="1" hangingPunct="1">
              <a:defRPr/>
            </a:pPr>
            <a:r>
              <a:rPr lang="zh-CN" altLang="en-US"/>
              <a:t>进程概念</a:t>
            </a:r>
          </a:p>
        </p:txBody>
      </p:sp>
      <p:sp>
        <p:nvSpPr>
          <p:cNvPr id="16387" name="Rectangle 3"/>
          <p:cNvSpPr>
            <a:spLocks noGrp="1" noChangeArrowheads="1"/>
          </p:cNvSpPr>
          <p:nvPr>
            <p:ph type="body" idx="1"/>
          </p:nvPr>
        </p:nvSpPr>
        <p:spPr/>
        <p:txBody>
          <a:bodyPr/>
          <a:lstStyle/>
          <a:p>
            <a:pPr eaLnBrk="1" hangingPunct="1"/>
            <a:r>
              <a:rPr lang="zh-CN" altLang="en-US">
                <a:latin typeface="宋体" pitchFamily="2" charset="-122"/>
              </a:rPr>
              <a:t>进程的队列</a:t>
            </a:r>
            <a:r>
              <a:rPr lang="zh-CN" altLang="en-US"/>
              <a:t>：</a:t>
            </a:r>
            <a:r>
              <a:rPr lang="zh-CN" altLang="en-US">
                <a:latin typeface="宋体" pitchFamily="2" charset="-122"/>
              </a:rPr>
              <a:t>为实现对进程的管理，系统需要按照某种策略将进程排成若干队列，由于</a:t>
            </a:r>
            <a:r>
              <a:rPr lang="en-US" altLang="zh-CN"/>
              <a:t>PCB</a:t>
            </a:r>
            <a:r>
              <a:rPr lang="zh-CN" altLang="en-US">
                <a:latin typeface="宋体" pitchFamily="2" charset="-122"/>
              </a:rPr>
              <a:t>是进程的代表，因而进程队列实际上是由进程</a:t>
            </a:r>
            <a:r>
              <a:rPr lang="en-US" altLang="zh-CN"/>
              <a:t>PCB</a:t>
            </a:r>
            <a:r>
              <a:rPr lang="zh-CN" altLang="en-US">
                <a:latin typeface="宋体" pitchFamily="2" charset="-122"/>
              </a:rPr>
              <a:t>构成的队列</a:t>
            </a:r>
            <a:r>
              <a:rPr lang="zh-CN" altLang="en-US"/>
              <a:t>. </a:t>
            </a:r>
            <a:r>
              <a:rPr lang="zh-CN" altLang="en-US">
                <a:latin typeface="宋体" pitchFamily="2" charset="-122"/>
              </a:rPr>
              <a:t>因为该队列通常由链的形式实现的，所以也称</a:t>
            </a:r>
            <a:r>
              <a:rPr lang="en-US" altLang="zh-CN"/>
              <a:t>PCB</a:t>
            </a:r>
            <a:r>
              <a:rPr lang="zh-CN" altLang="en-US">
                <a:latin typeface="宋体" pitchFamily="2" charset="-122"/>
              </a:rPr>
              <a:t>链</a:t>
            </a:r>
            <a:r>
              <a:rPr lang="zh-CN" altLang="en-US"/>
              <a:t> 。</a:t>
            </a:r>
            <a:r>
              <a:rPr lang="zh-CN" altLang="en-US">
                <a:latin typeface="宋体" pitchFamily="2" charset="-122"/>
              </a:rPr>
              <a:t>系统中的进程队列分为如下三类：就绪队列</a:t>
            </a:r>
            <a:r>
              <a:rPr lang="zh-CN" altLang="en-US"/>
              <a:t> 、</a:t>
            </a:r>
            <a:r>
              <a:rPr lang="zh-CN" altLang="en-US">
                <a:latin typeface="宋体" pitchFamily="2" charset="-122"/>
              </a:rPr>
              <a:t>等待队列</a:t>
            </a:r>
            <a:r>
              <a:rPr lang="zh-CN" altLang="en-US"/>
              <a:t>、</a:t>
            </a:r>
            <a:r>
              <a:rPr lang="zh-CN" altLang="en-US">
                <a:latin typeface="宋体" pitchFamily="2" charset="-122"/>
              </a:rPr>
              <a:t>运行队列</a:t>
            </a:r>
            <a:r>
              <a:rPr lang="zh-CN" altLang="en-US"/>
              <a:t>。</a:t>
            </a:r>
          </a:p>
        </p:txBody>
      </p:sp>
      <p:graphicFrame>
        <p:nvGraphicFramePr>
          <p:cNvPr id="16388" name="Object 17"/>
          <p:cNvGraphicFramePr>
            <a:graphicFrameLocks noChangeAspect="1"/>
          </p:cNvGraphicFramePr>
          <p:nvPr/>
        </p:nvGraphicFramePr>
        <p:xfrm>
          <a:off x="1066800" y="4343400"/>
          <a:ext cx="7391400" cy="1693863"/>
        </p:xfrm>
        <a:graphic>
          <a:graphicData uri="http://schemas.openxmlformats.org/presentationml/2006/ole">
            <mc:AlternateContent xmlns:mc="http://schemas.openxmlformats.org/markup-compatibility/2006">
              <mc:Choice xmlns:v="urn:schemas-microsoft-com:vml" Requires="v">
                <p:oleObj spid="_x0000_s16445" name="位图图像" r:id="rId4" imgW="3409524" imgH="781159" progId="Paint.Picture">
                  <p:embed/>
                </p:oleObj>
              </mc:Choice>
              <mc:Fallback>
                <p:oleObj name="位图图像" r:id="rId4" imgW="3409524" imgH="781159" progId="Paint.Picture">
                  <p:embed/>
                  <p:pic>
                    <p:nvPicPr>
                      <p:cNvPr id="0" name="Object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4343400"/>
                        <a:ext cx="7391400" cy="1693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进程的队列</a:t>
            </a:r>
          </a:p>
        </p:txBody>
      </p:sp>
      <p:sp>
        <p:nvSpPr>
          <p:cNvPr id="18435" name="Rectangle 3"/>
          <p:cNvSpPr>
            <a:spLocks noGrp="1" noChangeArrowheads="1"/>
          </p:cNvSpPr>
          <p:nvPr>
            <p:ph type="body" idx="1"/>
          </p:nvPr>
        </p:nvSpPr>
        <p:spPr/>
        <p:txBody>
          <a:bodyPr/>
          <a:lstStyle/>
          <a:p>
            <a:pPr eaLnBrk="1" hangingPunct="1"/>
            <a:r>
              <a:rPr lang="zh-CN" altLang="en-US"/>
              <a:t>就绪队列</a:t>
            </a:r>
          </a:p>
          <a:p>
            <a:pPr lvl="1" eaLnBrk="1" hangingPunct="1"/>
            <a:r>
              <a:rPr lang="zh-CN" altLang="en-US"/>
              <a:t>整个系统一个. 所有处于就绪状态的进程按照某种组织方式排在这一队列中.</a:t>
            </a:r>
          </a:p>
          <a:p>
            <a:pPr eaLnBrk="1" hangingPunct="1"/>
            <a:r>
              <a:rPr lang="zh-CN" altLang="en-US"/>
              <a:t>等待队列</a:t>
            </a:r>
          </a:p>
          <a:p>
            <a:pPr lvl="1" eaLnBrk="1" hangingPunct="1"/>
            <a:r>
              <a:rPr lang="zh-CN" altLang="en-US"/>
              <a:t>每个等待事件一个，当进程等待某一事件时，进入与该事件相关的等待队列中；当某事件发生时，与该事件相关的一个或多个进程离开相应的等待队列，进入就绪队列.</a:t>
            </a:r>
          </a:p>
          <a:p>
            <a:pPr eaLnBrk="1" hangingPunct="1"/>
            <a:r>
              <a:rPr lang="zh-CN" altLang="en-US"/>
              <a:t>运行队列</a:t>
            </a:r>
          </a:p>
          <a:p>
            <a:pPr lvl="1" eaLnBrk="1" hangingPunct="1"/>
            <a:r>
              <a:rPr lang="zh-CN" altLang="en-US"/>
              <a:t>在单</a:t>
            </a:r>
            <a:r>
              <a:rPr lang="en-US" altLang="zh-CN"/>
              <a:t>CPU</a:t>
            </a:r>
            <a:r>
              <a:rPr lang="zh-CN" altLang="en-US"/>
              <a:t>系统中只有一个，在多</a:t>
            </a:r>
            <a:r>
              <a:rPr lang="en-US" altLang="zh-CN"/>
              <a:t>CPU</a:t>
            </a:r>
            <a:r>
              <a:rPr lang="zh-CN" altLang="en-US"/>
              <a:t>系统中每个</a:t>
            </a:r>
            <a:r>
              <a:rPr lang="en-US" altLang="zh-CN"/>
              <a:t>CPU</a:t>
            </a:r>
            <a:r>
              <a:rPr lang="zh-CN" altLang="en-US"/>
              <a:t>各有一个，每个队列中只有一个进程，指向运行队列头部的指针被称作运行指示字.</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defRPr/>
            </a:pPr>
            <a:r>
              <a:rPr lang="zh-CN" altLang="en-US"/>
              <a:t>进程概念</a:t>
            </a:r>
          </a:p>
        </p:txBody>
      </p:sp>
      <p:sp>
        <p:nvSpPr>
          <p:cNvPr id="20483" name="Rectangle 3"/>
          <p:cNvSpPr>
            <a:spLocks noGrp="1" noChangeArrowheads="1"/>
          </p:cNvSpPr>
          <p:nvPr>
            <p:ph type="body" idx="1"/>
          </p:nvPr>
        </p:nvSpPr>
        <p:spPr/>
        <p:txBody>
          <a:bodyPr/>
          <a:lstStyle/>
          <a:p>
            <a:pPr eaLnBrk="1" hangingPunct="1"/>
            <a:r>
              <a:rPr lang="zh-CN" altLang="en-US" sz="2400" dirty="0">
                <a:latin typeface="宋体" pitchFamily="2" charset="-122"/>
              </a:rPr>
              <a:t>进程的类型</a:t>
            </a:r>
            <a:endParaRPr lang="zh-CN" altLang="en-US" sz="2400" dirty="0"/>
          </a:p>
          <a:p>
            <a:pPr lvl="1" eaLnBrk="1" hangingPunct="1"/>
            <a:r>
              <a:rPr lang="zh-CN" altLang="en-US" sz="2000" dirty="0">
                <a:latin typeface="宋体" pitchFamily="2" charset="-122"/>
              </a:rPr>
              <a:t>系统进程</a:t>
            </a:r>
            <a:r>
              <a:rPr lang="zh-CN" altLang="en-US" sz="2000" dirty="0"/>
              <a:t> ——</a:t>
            </a:r>
            <a:r>
              <a:rPr lang="zh-CN" altLang="en-US" sz="2000" dirty="0">
                <a:latin typeface="宋体" pitchFamily="2" charset="-122"/>
              </a:rPr>
              <a:t>运行操作系统程序，完成操作系统的某些功能</a:t>
            </a:r>
            <a:r>
              <a:rPr lang="zh-CN" altLang="en-US" sz="2000" dirty="0"/>
              <a:t>；</a:t>
            </a:r>
          </a:p>
          <a:p>
            <a:pPr lvl="1" eaLnBrk="1" hangingPunct="1"/>
            <a:r>
              <a:rPr lang="zh-CN" altLang="en-US" sz="2000" dirty="0">
                <a:latin typeface="宋体" pitchFamily="2" charset="-122"/>
              </a:rPr>
              <a:t>用户进程</a:t>
            </a:r>
            <a:r>
              <a:rPr lang="zh-CN" altLang="en-US" sz="2000" dirty="0"/>
              <a:t>——</a:t>
            </a:r>
            <a:r>
              <a:rPr lang="zh-CN" altLang="en-US" sz="2000" dirty="0">
                <a:latin typeface="宋体" pitchFamily="2" charset="-122"/>
              </a:rPr>
              <a:t>运行用户程序，直接为用户服务</a:t>
            </a:r>
            <a:r>
              <a:rPr lang="zh-CN" altLang="en-US" sz="2000" dirty="0"/>
              <a:t>。</a:t>
            </a:r>
          </a:p>
          <a:p>
            <a:pPr eaLnBrk="1" hangingPunct="1"/>
            <a:r>
              <a:rPr lang="zh-CN" altLang="en-US" sz="2400" dirty="0">
                <a:latin typeface="宋体" pitchFamily="2" charset="-122"/>
              </a:rPr>
              <a:t>特性</a:t>
            </a:r>
            <a:r>
              <a:rPr lang="zh-CN" altLang="en-US" sz="2400" dirty="0"/>
              <a:t>：</a:t>
            </a:r>
          </a:p>
          <a:p>
            <a:pPr lvl="1" eaLnBrk="1" hangingPunct="1">
              <a:spcBef>
                <a:spcPts val="600"/>
              </a:spcBef>
            </a:pPr>
            <a:r>
              <a:rPr lang="zh-CN" altLang="en-US" sz="2000" dirty="0">
                <a:latin typeface="宋体" pitchFamily="2" charset="-122"/>
              </a:rPr>
              <a:t>并发性：与其它进程一道在宏观上同时向前推进 ；</a:t>
            </a:r>
          </a:p>
          <a:p>
            <a:pPr lvl="1" eaLnBrk="1" hangingPunct="1">
              <a:spcBef>
                <a:spcPts val="600"/>
              </a:spcBef>
            </a:pPr>
            <a:r>
              <a:rPr lang="zh-CN" altLang="en-US" sz="2000" dirty="0">
                <a:latin typeface="宋体" pitchFamily="2" charset="-122"/>
              </a:rPr>
              <a:t>动态性：进程是执行中的程序. 此外进程的动态性还体现在如下两个方面：首先，进程是动态产生、动态消亡的；其次，在进程的生存期内，其状态处于经常性的动态变化之中 ；</a:t>
            </a:r>
          </a:p>
          <a:p>
            <a:pPr lvl="1" eaLnBrk="1" hangingPunct="1">
              <a:spcBef>
                <a:spcPts val="600"/>
              </a:spcBef>
            </a:pPr>
            <a:r>
              <a:rPr lang="zh-CN" altLang="en-US" sz="2000" dirty="0">
                <a:latin typeface="宋体" pitchFamily="2" charset="-122"/>
              </a:rPr>
              <a:t>独立性：进程是调度的基本单位，它可以获得处理机并参与并发执行 ；</a:t>
            </a:r>
          </a:p>
          <a:p>
            <a:pPr lvl="1" eaLnBrk="1" hangingPunct="1">
              <a:spcBef>
                <a:spcPts val="600"/>
              </a:spcBef>
            </a:pPr>
            <a:r>
              <a:rPr lang="zh-CN" altLang="en-US" sz="2000" dirty="0">
                <a:latin typeface="宋体" pitchFamily="2" charset="-122"/>
              </a:rPr>
              <a:t>交往性：进程在运行过程中可能会与其它进程发生直接或间接的相互作用 ；</a:t>
            </a:r>
          </a:p>
          <a:p>
            <a:pPr lvl="1" eaLnBrk="1" hangingPunct="1">
              <a:spcBef>
                <a:spcPts val="600"/>
              </a:spcBef>
            </a:pPr>
            <a:r>
              <a:rPr lang="zh-CN" altLang="en-US" sz="2000" dirty="0">
                <a:latin typeface="宋体" pitchFamily="2" charset="-122"/>
              </a:rPr>
              <a:t>异步性：每个进程都以其相对独立、不可预知的速度向前推进 ；</a:t>
            </a:r>
          </a:p>
          <a:p>
            <a:pPr lvl="1" eaLnBrk="1" hangingPunct="1">
              <a:spcBef>
                <a:spcPts val="600"/>
              </a:spcBef>
            </a:pPr>
            <a:r>
              <a:rPr lang="zh-CN" altLang="en-US" sz="2000" dirty="0">
                <a:latin typeface="宋体" pitchFamily="2" charset="-122"/>
              </a:rPr>
              <a:t>结构性：每个进程有一个控制块</a:t>
            </a:r>
            <a:r>
              <a:rPr lang="en-US" altLang="zh-CN" sz="2000" dirty="0">
                <a:latin typeface="宋体" pitchFamily="2" charset="-122"/>
              </a:rPr>
              <a:t>PCB </a:t>
            </a:r>
            <a:r>
              <a:rPr lang="zh-CN" altLang="en-US" sz="2000" dirty="0">
                <a:latin typeface="宋体" pitchFamily="2" charset="-122"/>
              </a:rPr>
              <a:t>。</a:t>
            </a:r>
            <a:r>
              <a:rPr lang="en-US" altLang="zh-CN" sz="2000" dirty="0"/>
              <a:t> </a:t>
            </a:r>
            <a:endParaRPr lang="zh-CN" altLang="en-US"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进程间相互联系与相互作用</a:t>
            </a:r>
            <a:r>
              <a:rPr lang="zh-CN" altLang="en-US"/>
              <a:t> </a:t>
            </a:r>
          </a:p>
        </p:txBody>
      </p:sp>
      <p:sp>
        <p:nvSpPr>
          <p:cNvPr id="22531"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多道</a:t>
            </a:r>
            <a:r>
              <a:rPr lang="zh-CN" altLang="en-US" sz="2400" dirty="0">
                <a:latin typeface="宋体" pitchFamily="2" charset="-122"/>
              </a:rPr>
              <a:t>系统中同时运行的并发进程一般有多个，在逻辑上，这些进程之间可能存在某种联系，也可能相对独立</a:t>
            </a:r>
            <a:r>
              <a:rPr lang="zh-CN" altLang="en-US" sz="2400" dirty="0"/>
              <a:t> </a:t>
            </a:r>
          </a:p>
          <a:p>
            <a:pPr lvl="1" eaLnBrk="1" hangingPunct="1">
              <a:spcBef>
                <a:spcPts val="1200"/>
              </a:spcBef>
            </a:pPr>
            <a:r>
              <a:rPr lang="zh-CN" altLang="en-US" sz="2000" dirty="0">
                <a:latin typeface="宋体" pitchFamily="2" charset="-122"/>
              </a:rPr>
              <a:t>相关进程：在逻辑上具有某种联系的进程称作相关进程</a:t>
            </a:r>
            <a:r>
              <a:rPr lang="zh-CN" altLang="en-US" sz="2000" dirty="0"/>
              <a:t>;</a:t>
            </a:r>
          </a:p>
          <a:p>
            <a:pPr lvl="1" eaLnBrk="1" hangingPunct="1">
              <a:spcBef>
                <a:spcPts val="1200"/>
              </a:spcBef>
            </a:pPr>
            <a:r>
              <a:rPr lang="zh-CN" altLang="en-US" sz="2000" dirty="0">
                <a:latin typeface="宋体" pitchFamily="2" charset="-122"/>
              </a:rPr>
              <a:t>无关进程：在逻辑上没有任何联系的进程称作无关进程</a:t>
            </a:r>
            <a:r>
              <a:rPr lang="zh-CN" altLang="en-US" sz="2000" dirty="0"/>
              <a:t>；</a:t>
            </a:r>
          </a:p>
          <a:p>
            <a:pPr eaLnBrk="1" hangingPunct="1">
              <a:spcBef>
                <a:spcPts val="1200"/>
              </a:spcBef>
            </a:pPr>
            <a:r>
              <a:rPr lang="zh-CN" altLang="en-US" sz="2400" dirty="0">
                <a:latin typeface="宋体" pitchFamily="2" charset="-122"/>
              </a:rPr>
              <a:t>并发进程之间存在相互制约的关系，这种相互制约的关系称作进程间的相互作用</a:t>
            </a:r>
            <a:r>
              <a:rPr lang="zh-CN" altLang="en-US" sz="2400" dirty="0"/>
              <a:t>. </a:t>
            </a:r>
            <a:r>
              <a:rPr lang="zh-CN" altLang="en-US" sz="2400" dirty="0">
                <a:latin typeface="宋体" pitchFamily="2" charset="-122"/>
              </a:rPr>
              <a:t>进程间相互作用的方式有两种：</a:t>
            </a:r>
            <a:r>
              <a:rPr lang="zh-CN" altLang="en-US" sz="2400" b="1" dirty="0">
                <a:latin typeface="宋体" pitchFamily="2" charset="-122"/>
              </a:rPr>
              <a:t>即直接相互作用和间接相互作用</a:t>
            </a:r>
          </a:p>
          <a:p>
            <a:pPr lvl="1" eaLnBrk="1" hangingPunct="1">
              <a:spcBef>
                <a:spcPts val="1200"/>
              </a:spcBef>
            </a:pPr>
            <a:r>
              <a:rPr lang="zh-CN" altLang="en-US" sz="2000" dirty="0">
                <a:latin typeface="宋体" pitchFamily="2" charset="-122"/>
              </a:rPr>
              <a:t>直接相互作用：进程之间不需要通过中间媒介而发生的相互作用，这种相互作用通常是有意识的；</a:t>
            </a:r>
          </a:p>
          <a:p>
            <a:pPr lvl="1" eaLnBrk="1" hangingPunct="1">
              <a:spcBef>
                <a:spcPts val="1200"/>
              </a:spcBef>
            </a:pPr>
            <a:r>
              <a:rPr lang="zh-CN" altLang="en-US" sz="2000" dirty="0">
                <a:latin typeface="宋体" pitchFamily="2" charset="-122"/>
              </a:rPr>
              <a:t>间接相互作用：进程之间需要通过某种中间媒介而发生的相互作用，这种相互作用通常是无意识</a:t>
            </a:r>
            <a:r>
              <a:rPr lang="zh-CN" altLang="en-US" dirty="0">
                <a:latin typeface="宋体" pitchFamily="2" charset="-122"/>
              </a:rPr>
              <a:t>的</a:t>
            </a:r>
            <a:r>
              <a:rPr lang="zh-CN" altLang="en-US" dirty="0"/>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进程的创建与撤销</a:t>
            </a:r>
            <a:r>
              <a:rPr lang="zh-CN" altLang="en-US"/>
              <a:t> </a:t>
            </a:r>
          </a:p>
        </p:txBody>
      </p:sp>
      <p:sp>
        <p:nvSpPr>
          <p:cNvPr id="24579" name="Rectangle 3"/>
          <p:cNvSpPr>
            <a:spLocks noGrp="1" noChangeArrowheads="1"/>
          </p:cNvSpPr>
          <p:nvPr>
            <p:ph type="body" idx="1"/>
          </p:nvPr>
        </p:nvSpPr>
        <p:spPr/>
        <p:txBody>
          <a:bodyPr/>
          <a:lstStyle/>
          <a:p>
            <a:pPr eaLnBrk="1" hangingPunct="1"/>
            <a:r>
              <a:rPr lang="zh-CN" altLang="en-US" dirty="0">
                <a:latin typeface="宋体" pitchFamily="2" charset="-122"/>
              </a:rPr>
              <a:t>进程创建</a:t>
            </a:r>
            <a:r>
              <a:rPr lang="zh-CN" altLang="en-US" dirty="0"/>
              <a:t> </a:t>
            </a:r>
          </a:p>
          <a:p>
            <a:pPr lvl="1" eaLnBrk="1" hangingPunct="1">
              <a:spcBef>
                <a:spcPts val="1200"/>
              </a:spcBef>
            </a:pPr>
            <a:r>
              <a:rPr lang="zh-CN" altLang="en-US" dirty="0"/>
              <a:t>建立一个</a:t>
            </a:r>
            <a:r>
              <a:rPr lang="en-US" altLang="zh-CN" dirty="0"/>
              <a:t>PCB，</a:t>
            </a:r>
            <a:r>
              <a:rPr lang="zh-CN" altLang="en-US" dirty="0"/>
              <a:t>并对其内容进行初始化；</a:t>
            </a:r>
          </a:p>
          <a:p>
            <a:pPr lvl="1" eaLnBrk="1" hangingPunct="1">
              <a:spcBef>
                <a:spcPts val="1200"/>
              </a:spcBef>
            </a:pPr>
            <a:r>
              <a:rPr lang="zh-CN" altLang="en-US" dirty="0"/>
              <a:t>为该进程分配必要的存储空间，并加载所要执行的程序(在</a:t>
            </a:r>
            <a:r>
              <a:rPr lang="en-US" altLang="zh-CN" dirty="0"/>
              <a:t>UNIX</a:t>
            </a:r>
            <a:r>
              <a:rPr lang="zh-CN" altLang="en-US" dirty="0"/>
              <a:t>系统中需要通过另外一个系统调用</a:t>
            </a:r>
            <a:r>
              <a:rPr lang="en-US" altLang="zh-CN" dirty="0" err="1"/>
              <a:t>execl</a:t>
            </a:r>
            <a:r>
              <a:rPr lang="zh-CN" altLang="en-US" dirty="0"/>
              <a:t>实现)；</a:t>
            </a:r>
          </a:p>
          <a:p>
            <a:pPr lvl="1" eaLnBrk="1" hangingPunct="1">
              <a:spcBef>
                <a:spcPts val="1200"/>
              </a:spcBef>
            </a:pPr>
            <a:r>
              <a:rPr lang="zh-CN" altLang="en-US" dirty="0"/>
              <a:t>将</a:t>
            </a:r>
            <a:r>
              <a:rPr lang="en-US" altLang="zh-CN" dirty="0"/>
              <a:t>PCB</a:t>
            </a:r>
            <a:r>
              <a:rPr lang="zh-CN" altLang="en-US" dirty="0"/>
              <a:t>送入就绪队列。</a:t>
            </a:r>
          </a:p>
          <a:p>
            <a:pPr eaLnBrk="1" hangingPunct="1">
              <a:spcBef>
                <a:spcPts val="1200"/>
              </a:spcBef>
            </a:pPr>
            <a:r>
              <a:rPr lang="zh-CN" altLang="en-US" dirty="0">
                <a:latin typeface="宋体" pitchFamily="2" charset="-122"/>
              </a:rPr>
              <a:t>进程撤销</a:t>
            </a:r>
          </a:p>
          <a:p>
            <a:pPr lvl="1" eaLnBrk="1" hangingPunct="1">
              <a:spcBef>
                <a:spcPts val="1200"/>
              </a:spcBef>
            </a:pPr>
            <a:r>
              <a:rPr lang="zh-CN" altLang="en-US" dirty="0">
                <a:latin typeface="宋体" pitchFamily="2" charset="-122"/>
              </a:rPr>
              <a:t>完成使命的进程需要终止自己并告知操作系统，系统将对进程进行善后处理</a:t>
            </a:r>
            <a:r>
              <a:rPr lang="zh-CN" altLang="en-US" dirty="0"/>
              <a:t>(</a:t>
            </a:r>
            <a:r>
              <a:rPr lang="zh-CN" altLang="en-US" dirty="0">
                <a:latin typeface="宋体" pitchFamily="2" charset="-122"/>
              </a:rPr>
              <a:t>收集进程状态信息、通知其父进程等</a:t>
            </a:r>
            <a:r>
              <a:rPr lang="zh-CN" altLang="en-US" dirty="0"/>
              <a:t>)</a:t>
            </a:r>
            <a:r>
              <a:rPr lang="zh-CN" altLang="en-US" dirty="0">
                <a:latin typeface="宋体" pitchFamily="2" charset="-122"/>
              </a:rPr>
              <a:t>，之后将收回进程所占有的所有资源</a:t>
            </a:r>
            <a:r>
              <a:rPr lang="zh-CN" altLang="en-US" dirty="0"/>
              <a:t>(</a:t>
            </a:r>
            <a:r>
              <a:rPr lang="zh-CN" altLang="en-US" dirty="0">
                <a:latin typeface="宋体" pitchFamily="2" charset="-122"/>
              </a:rPr>
              <a:t>打开文件、内存等</a:t>
            </a:r>
            <a:r>
              <a:rPr lang="zh-CN" altLang="en-US" dirty="0"/>
              <a:t>)</a:t>
            </a:r>
            <a:r>
              <a:rPr lang="zh-CN" altLang="en-US" dirty="0">
                <a:latin typeface="宋体" pitchFamily="2" charset="-122"/>
              </a:rPr>
              <a:t>，最后撤销其</a:t>
            </a:r>
            <a:r>
              <a:rPr lang="en-US" altLang="zh-CN" dirty="0"/>
              <a:t>PCB </a:t>
            </a:r>
            <a:r>
              <a:rPr lang="zh-CN" altLang="en-US" dirty="0"/>
              <a:t>。</a:t>
            </a:r>
            <a:r>
              <a:rPr lang="zh-CN" altLang="en-US" dirty="0">
                <a:latin typeface="宋体" pitchFamily="2" charset="-122"/>
              </a:rPr>
              <a:t>，非正常终止也将进入操作系统进行善后处理</a:t>
            </a:r>
            <a:r>
              <a:rPr lang="zh-CN" altLang="en-US" dirty="0"/>
              <a:t> 。</a:t>
            </a:r>
          </a:p>
          <a:p>
            <a:pPr lvl="1" eaLnBrk="1" hangingPunct="1"/>
            <a:endParaRPr lang="zh-CN"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defRPr/>
            </a:pPr>
            <a:r>
              <a:rPr lang="zh-CN" altLang="en-US"/>
              <a:t>线程的概念</a:t>
            </a:r>
          </a:p>
        </p:txBody>
      </p:sp>
      <p:sp>
        <p:nvSpPr>
          <p:cNvPr id="26627" name="Rectangle 3"/>
          <p:cNvSpPr>
            <a:spLocks noGrp="1" noChangeArrowheads="1"/>
          </p:cNvSpPr>
          <p:nvPr>
            <p:ph type="body" idx="1"/>
          </p:nvPr>
        </p:nvSpPr>
        <p:spPr/>
        <p:txBody>
          <a:bodyPr/>
          <a:lstStyle/>
          <a:p>
            <a:pPr eaLnBrk="1" hangingPunct="1">
              <a:lnSpc>
                <a:spcPct val="90000"/>
              </a:lnSpc>
            </a:pPr>
            <a:r>
              <a:rPr lang="zh-CN" altLang="en-US" dirty="0"/>
              <a:t>线程（</a:t>
            </a:r>
            <a:r>
              <a:rPr lang="en-US" altLang="zh-CN" dirty="0"/>
              <a:t>thread</a:t>
            </a:r>
            <a:r>
              <a:rPr lang="zh-CN" altLang="en-US" dirty="0"/>
              <a:t>）是进程上下文（</a:t>
            </a:r>
            <a:r>
              <a:rPr lang="en-US" altLang="zh-CN" dirty="0"/>
              <a:t>context</a:t>
            </a:r>
            <a:r>
              <a:rPr lang="zh-CN" altLang="en-US" dirty="0"/>
              <a:t>）中执行的代码序列，又被称为轻量级进程（</a:t>
            </a:r>
            <a:r>
              <a:rPr lang="en-US" altLang="zh-CN" dirty="0"/>
              <a:t>light weight process</a:t>
            </a:r>
            <a:r>
              <a:rPr lang="zh-CN" altLang="en-US" dirty="0"/>
              <a:t>），</a:t>
            </a:r>
            <a:r>
              <a:rPr lang="zh-CN" altLang="en-US" dirty="0">
                <a:latin typeface="宋体" pitchFamily="2" charset="-122"/>
              </a:rPr>
              <a:t>是进程内的一个相对独立的执行流。</a:t>
            </a:r>
          </a:p>
          <a:p>
            <a:pPr eaLnBrk="1" hangingPunct="1">
              <a:lnSpc>
                <a:spcPct val="90000"/>
              </a:lnSpc>
            </a:pPr>
            <a:r>
              <a:rPr lang="zh-CN" altLang="en-US" dirty="0">
                <a:latin typeface="宋体" pitchFamily="2" charset="-122"/>
              </a:rPr>
              <a:t>在支持多线程的系统中：</a:t>
            </a:r>
          </a:p>
          <a:p>
            <a:pPr lvl="1" eaLnBrk="1" hangingPunct="1">
              <a:lnSpc>
                <a:spcPct val="90000"/>
              </a:lnSpc>
            </a:pPr>
            <a:r>
              <a:rPr lang="zh-CN" altLang="en-US" dirty="0"/>
              <a:t>进程成为资源分配和保护的实体</a:t>
            </a:r>
          </a:p>
          <a:p>
            <a:pPr lvl="1" eaLnBrk="1" hangingPunct="1">
              <a:lnSpc>
                <a:spcPct val="90000"/>
              </a:lnSpc>
            </a:pPr>
            <a:r>
              <a:rPr lang="zh-CN" altLang="en-US" dirty="0"/>
              <a:t>线程是被调度执行的基本单元。</a:t>
            </a:r>
          </a:p>
          <a:p>
            <a:pPr eaLnBrk="1" hangingPunct="1">
              <a:lnSpc>
                <a:spcPct val="90000"/>
              </a:lnSpc>
            </a:pPr>
            <a:r>
              <a:rPr lang="zh-CN" altLang="en-US" dirty="0"/>
              <a:t>进程的资源</a:t>
            </a:r>
          </a:p>
          <a:p>
            <a:pPr lvl="1" eaLnBrk="1" hangingPunct="1">
              <a:lnSpc>
                <a:spcPct val="90000"/>
              </a:lnSpc>
            </a:pPr>
            <a:r>
              <a:rPr lang="zh-CN" altLang="en-US" dirty="0"/>
              <a:t>包括进程的地址空间，打开的文件和</a:t>
            </a:r>
            <a:r>
              <a:rPr lang="en-US" altLang="zh-CN" dirty="0"/>
              <a:t>I/O</a:t>
            </a:r>
            <a:r>
              <a:rPr lang="zh-CN" altLang="en-US" dirty="0"/>
              <a:t>等</a:t>
            </a:r>
          </a:p>
          <a:p>
            <a:pPr eaLnBrk="1" hangingPunct="1">
              <a:lnSpc>
                <a:spcPct val="90000"/>
              </a:lnSpc>
            </a:pPr>
            <a:r>
              <a:rPr lang="zh-CN" altLang="en-US" dirty="0"/>
              <a:t>属于同一个进程的线程</a:t>
            </a:r>
          </a:p>
          <a:p>
            <a:pPr lvl="1" eaLnBrk="1" hangingPunct="1">
              <a:lnSpc>
                <a:spcPct val="90000"/>
              </a:lnSpc>
            </a:pPr>
            <a:r>
              <a:rPr lang="zh-CN" altLang="en-US" dirty="0"/>
              <a:t>共享该进程的代码段和数据段，打开的文件，信号等</a:t>
            </a:r>
          </a:p>
          <a:p>
            <a:pPr lvl="1" eaLnBrk="1" hangingPunct="1">
              <a:lnSpc>
                <a:spcPct val="90000"/>
              </a:lnSpc>
            </a:pPr>
            <a:r>
              <a:rPr lang="zh-CN" altLang="en-US" dirty="0"/>
              <a:t>包含各自的线程</a:t>
            </a:r>
            <a:r>
              <a:rPr lang="en-US" altLang="zh-CN" dirty="0"/>
              <a:t>ID，</a:t>
            </a:r>
            <a:r>
              <a:rPr lang="zh-CN" altLang="en-US" dirty="0"/>
              <a:t>线程执行状态，</a:t>
            </a:r>
            <a:r>
              <a:rPr lang="en-US" altLang="zh-CN" dirty="0"/>
              <a:t>CPU</a:t>
            </a:r>
            <a:r>
              <a:rPr lang="zh-CN" altLang="en-US" dirty="0"/>
              <a:t>寄存器状态和栈</a:t>
            </a:r>
          </a:p>
          <a:p>
            <a:pPr eaLnBrk="1" hangingPunct="1">
              <a:lnSpc>
                <a:spcPct val="90000"/>
              </a:lnSpc>
            </a:pPr>
            <a:endParaRPr lang="zh-CN"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pPr eaLnBrk="1" hangingPunct="1">
              <a:defRPr/>
            </a:pPr>
            <a:r>
              <a:rPr lang="zh-CN" altLang="en-US"/>
              <a:t>线程的概念</a:t>
            </a:r>
          </a:p>
        </p:txBody>
      </p:sp>
      <p:sp>
        <p:nvSpPr>
          <p:cNvPr id="28675" name="Rectangle 3"/>
          <p:cNvSpPr>
            <a:spLocks noGrp="1" noChangeArrowheads="1"/>
          </p:cNvSpPr>
          <p:nvPr>
            <p:ph type="body" idx="1"/>
          </p:nvPr>
        </p:nvSpPr>
        <p:spPr/>
        <p:txBody>
          <a:bodyPr/>
          <a:lstStyle/>
          <a:p>
            <a:pPr eaLnBrk="1" hangingPunct="1">
              <a:lnSpc>
                <a:spcPct val="90000"/>
              </a:lnSpc>
            </a:pPr>
            <a:r>
              <a:rPr lang="zh-CN" altLang="en-US" dirty="0">
                <a:latin typeface="宋体" pitchFamily="2" charset="-122"/>
              </a:rPr>
              <a:t>进程和线程的区别：</a:t>
            </a:r>
          </a:p>
          <a:p>
            <a:pPr lvl="1" eaLnBrk="1" hangingPunct="1">
              <a:lnSpc>
                <a:spcPct val="90000"/>
              </a:lnSpc>
              <a:spcBef>
                <a:spcPts val="1200"/>
              </a:spcBef>
            </a:pPr>
            <a:r>
              <a:rPr lang="zh-CN" altLang="en-US" dirty="0"/>
              <a:t>进程 </a:t>
            </a:r>
            <a:r>
              <a:rPr lang="en-US" altLang="zh-CN" dirty="0"/>
              <a:t>-- </a:t>
            </a:r>
            <a:r>
              <a:rPr lang="zh-CN" altLang="en-US" dirty="0"/>
              <a:t>是指程序在一个数据集合上运行的过程，是系统进行资源分配和调度运行的一个独立单位，有时也称为活动、路径或任务。  如果说在操作系统中引入进程的目的，是为了使多个程序并发执行，以改善资源利用率及提高系统的吞吐量；那么，在操作系统中再引入线程则是为了减少程序并发执行时所付出的时空开销，使操作系统具有更好的并发性。进程是资源的分配单位 。</a:t>
            </a:r>
          </a:p>
          <a:p>
            <a:pPr lvl="1" eaLnBrk="1" hangingPunct="1">
              <a:lnSpc>
                <a:spcPct val="90000"/>
              </a:lnSpc>
              <a:spcBef>
                <a:spcPts val="1200"/>
              </a:spcBef>
            </a:pPr>
            <a:r>
              <a:rPr lang="zh-CN" altLang="en-US" dirty="0"/>
              <a:t>线程 </a:t>
            </a:r>
            <a:r>
              <a:rPr lang="en-US" altLang="zh-CN" dirty="0"/>
              <a:t>– </a:t>
            </a:r>
            <a:r>
              <a:rPr lang="zh-CN" altLang="en-US" dirty="0"/>
              <a:t>是进程中的一个实体</a:t>
            </a:r>
            <a:r>
              <a:rPr lang="en-US" altLang="zh-CN" dirty="0"/>
              <a:t>,</a:t>
            </a:r>
            <a:r>
              <a:rPr lang="zh-CN" altLang="en-US" dirty="0"/>
              <a:t>是被系统调度和分配的基本单元。每个程序至少包含一个线程，那就是主线程。线程自己只拥有很少的系统资源（如程序计数器、一组寄存器和栈），但它可与同属一个进程的其他线程共享所属进程所拥有的全部资源，同一进程中的多个线程之间可以并发执行，从而更好地改善了系统资源的利用率。线程是</a:t>
            </a:r>
            <a:r>
              <a:rPr lang="en-US" altLang="zh-CN" dirty="0"/>
              <a:t>CPU</a:t>
            </a:r>
            <a:r>
              <a:rPr lang="zh-CN" altLang="en-US" dirty="0"/>
              <a:t>的调度单位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1026"/>
          <p:cNvSpPr>
            <a:spLocks noGrp="1" noChangeArrowheads="1"/>
          </p:cNvSpPr>
          <p:nvPr>
            <p:ph type="title"/>
          </p:nvPr>
        </p:nvSpPr>
        <p:spPr/>
        <p:txBody>
          <a:bodyPr/>
          <a:lstStyle/>
          <a:p>
            <a:pPr eaLnBrk="1" hangingPunct="1">
              <a:defRPr/>
            </a:pPr>
            <a:endParaRPr lang="zh-CN" altLang="en-US"/>
          </a:p>
        </p:txBody>
      </p:sp>
      <p:sp>
        <p:nvSpPr>
          <p:cNvPr id="30723" name="Rectangle 1027"/>
          <p:cNvSpPr>
            <a:spLocks noGrp="1" noChangeArrowheads="1"/>
          </p:cNvSpPr>
          <p:nvPr>
            <p:ph type="body" idx="1"/>
          </p:nvPr>
        </p:nvSpPr>
        <p:spPr/>
        <p:txBody>
          <a:bodyPr/>
          <a:lstStyle/>
          <a:p>
            <a:pPr eaLnBrk="1" hangingPunct="1"/>
            <a:r>
              <a:rPr lang="zh-CN" altLang="en-US" sz="2400"/>
              <a:t>线程是“进程中的一条执行路径或线索”或“进程中的一个可调度实体”</a:t>
            </a:r>
          </a:p>
        </p:txBody>
      </p:sp>
      <p:graphicFrame>
        <p:nvGraphicFramePr>
          <p:cNvPr id="30724" name="Object 1028"/>
          <p:cNvGraphicFramePr>
            <a:graphicFrameLocks noChangeAspect="1"/>
          </p:cNvGraphicFramePr>
          <p:nvPr/>
        </p:nvGraphicFramePr>
        <p:xfrm>
          <a:off x="609600" y="2209800"/>
          <a:ext cx="7907338" cy="4416425"/>
        </p:xfrm>
        <a:graphic>
          <a:graphicData uri="http://schemas.openxmlformats.org/presentationml/2006/ole">
            <mc:AlternateContent xmlns:mc="http://schemas.openxmlformats.org/markup-compatibility/2006">
              <mc:Choice xmlns:v="urn:schemas-microsoft-com:vml" Requires="v">
                <p:oleObj spid="_x0000_s30781" name="Artwork" r:id="rId3" imgW="8802329" imgH="4915586" progId="Adobe.Illustrator.7">
                  <p:embed/>
                </p:oleObj>
              </mc:Choice>
              <mc:Fallback>
                <p:oleObj name="Artwork" r:id="rId3" imgW="8802329" imgH="4915586" progId="Adobe.Illustrator.7">
                  <p:embed/>
                  <p:pic>
                    <p:nvPicPr>
                      <p:cNvPr id="0" name="Object 10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2209800"/>
                        <a:ext cx="7907338" cy="441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pPr eaLnBrk="1" hangingPunct="1">
              <a:defRPr/>
            </a:pPr>
            <a:endParaRPr lang="zh-CN" altLang="en-US"/>
          </a:p>
        </p:txBody>
      </p:sp>
      <p:sp>
        <p:nvSpPr>
          <p:cNvPr id="31747" name="Rectangle 3"/>
          <p:cNvSpPr>
            <a:spLocks noGrp="1" noChangeArrowheads="1"/>
          </p:cNvSpPr>
          <p:nvPr>
            <p:ph type="body" idx="1"/>
          </p:nvPr>
        </p:nvSpPr>
        <p:spPr/>
        <p:txBody>
          <a:bodyPr/>
          <a:lstStyle/>
          <a:p>
            <a:pPr eaLnBrk="1" hangingPunct="1"/>
            <a:r>
              <a:rPr lang="en-US" altLang="zh-CN" sz="2400"/>
              <a:t>Single Threaded and Multithreaded Process Models</a:t>
            </a:r>
            <a:endParaRPr lang="zh-CN" altLang="en-US" sz="2400"/>
          </a:p>
        </p:txBody>
      </p:sp>
      <p:graphicFrame>
        <p:nvGraphicFramePr>
          <p:cNvPr id="31748" name="Object 4"/>
          <p:cNvGraphicFramePr>
            <a:graphicFrameLocks noChangeAspect="1"/>
          </p:cNvGraphicFramePr>
          <p:nvPr/>
        </p:nvGraphicFramePr>
        <p:xfrm>
          <a:off x="685800" y="1981200"/>
          <a:ext cx="7716838" cy="4175125"/>
        </p:xfrm>
        <a:graphic>
          <a:graphicData uri="http://schemas.openxmlformats.org/presentationml/2006/ole">
            <mc:AlternateContent xmlns:mc="http://schemas.openxmlformats.org/markup-compatibility/2006">
              <mc:Choice xmlns:v="urn:schemas-microsoft-com:vml" Requires="v">
                <p:oleObj spid="_x0000_s31805" name="Artwork" r:id="rId3" imgW="8097380" imgH="4382112" progId="Adobe.Illustrator.7">
                  <p:embed/>
                </p:oleObj>
              </mc:Choice>
              <mc:Fallback>
                <p:oleObj name="Artwork" r:id="rId3" imgW="8097380" imgH="4382112" progId="Adobe.Illustrator.7">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981200"/>
                        <a:ext cx="7716838" cy="417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pPr eaLnBrk="1" hangingPunct="1">
              <a:defRPr/>
            </a:pPr>
            <a:r>
              <a:rPr lang="zh-CN" altLang="en-US"/>
              <a:t>线程的概念</a:t>
            </a:r>
          </a:p>
        </p:txBody>
      </p:sp>
      <p:sp>
        <p:nvSpPr>
          <p:cNvPr id="32771" name="Rectangle 3"/>
          <p:cNvSpPr>
            <a:spLocks noGrp="1" noChangeArrowheads="1"/>
          </p:cNvSpPr>
          <p:nvPr>
            <p:ph type="body" idx="1"/>
          </p:nvPr>
        </p:nvSpPr>
        <p:spPr/>
        <p:txBody>
          <a:bodyPr/>
          <a:lstStyle/>
          <a:p>
            <a:pPr eaLnBrk="1" hangingPunct="1"/>
            <a:r>
              <a:rPr lang="zh-CN" altLang="en-US" dirty="0"/>
              <a:t>线程具有如下优点：</a:t>
            </a:r>
          </a:p>
          <a:p>
            <a:pPr lvl="1" eaLnBrk="1" hangingPunct="1">
              <a:spcBef>
                <a:spcPts val="1200"/>
              </a:spcBef>
            </a:pPr>
            <a:r>
              <a:rPr lang="zh-CN" altLang="en-US" dirty="0"/>
              <a:t>上下文切换速度快：由同一进程中的一个线程切换到另一个线程只需改变寄存器和栈，包括程序和数据在内的地址空间不变；</a:t>
            </a:r>
          </a:p>
          <a:p>
            <a:pPr lvl="1" eaLnBrk="1" hangingPunct="1">
              <a:spcBef>
                <a:spcPts val="1200"/>
              </a:spcBef>
            </a:pPr>
            <a:r>
              <a:rPr lang="zh-CN" altLang="en-US" dirty="0"/>
              <a:t>系统开销小：创建线程比创建进程所需完成的工作少，因而对于客户请求，服务器动态创建线程比动态创建进程具有更高的响应速度；</a:t>
            </a:r>
          </a:p>
          <a:p>
            <a:pPr lvl="1" eaLnBrk="1" hangingPunct="1">
              <a:spcBef>
                <a:spcPts val="1200"/>
              </a:spcBef>
            </a:pPr>
            <a:r>
              <a:rPr lang="zh-CN" altLang="en-US" dirty="0"/>
              <a:t>通讯容易：由于同一进程中的多个线程地址空间共享，一个线程写到数据空间的信息可以直接被该进程中的另一线程读取，方便快捷 ；</a:t>
            </a:r>
          </a:p>
          <a:p>
            <a:pPr lvl="1" eaLnBrk="1" hangingPunct="1">
              <a:spcBef>
                <a:spcPts val="1200"/>
              </a:spcBef>
            </a:pPr>
            <a:r>
              <a:rPr lang="zh-CN" altLang="en-US" dirty="0"/>
              <a:t>终止一个线程比终止一个进程的代价要小。</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defRPr/>
            </a:pPr>
            <a:r>
              <a:rPr lang="zh-CN" altLang="en-US"/>
              <a:t>线程的概念</a:t>
            </a:r>
          </a:p>
        </p:txBody>
      </p:sp>
      <p:sp>
        <p:nvSpPr>
          <p:cNvPr id="36867" name="Rectangle 3"/>
          <p:cNvSpPr>
            <a:spLocks noGrp="1" noChangeArrowheads="1"/>
          </p:cNvSpPr>
          <p:nvPr>
            <p:ph type="body" idx="1"/>
          </p:nvPr>
        </p:nvSpPr>
        <p:spPr/>
        <p:txBody>
          <a:bodyPr/>
          <a:lstStyle/>
          <a:p>
            <a:pPr eaLnBrk="1" hangingPunct="1"/>
            <a:r>
              <a:rPr lang="zh-CN" altLang="en-US" dirty="0"/>
              <a:t>调度</a:t>
            </a:r>
          </a:p>
          <a:p>
            <a:pPr lvl="1" eaLnBrk="1" hangingPunct="1">
              <a:spcBef>
                <a:spcPts val="1200"/>
              </a:spcBef>
            </a:pPr>
            <a:r>
              <a:rPr lang="zh-CN" altLang="en-US" dirty="0"/>
              <a:t>在传统的操作系统中，</a:t>
            </a:r>
            <a:r>
              <a:rPr lang="en-US" altLang="zh-CN" dirty="0"/>
              <a:t>CPU</a:t>
            </a:r>
            <a:r>
              <a:rPr lang="zh-CN" altLang="en-US" dirty="0"/>
              <a:t>调度和分派的基本单位是进程。而在引入线程的操作系统中，则把线程作为</a:t>
            </a:r>
            <a:r>
              <a:rPr lang="en-US" altLang="zh-CN" dirty="0"/>
              <a:t>CPU</a:t>
            </a:r>
            <a:r>
              <a:rPr lang="zh-CN" altLang="en-US" dirty="0"/>
              <a:t>调度和分派的基本单位，进程则作为资源拥有的基本单位，从而使传统进程的两个属性分开，线程便能轻装运行，这样可以显著地提高系统的并发性。</a:t>
            </a:r>
            <a:endParaRPr lang="en-US" altLang="zh-CN" dirty="0"/>
          </a:p>
          <a:p>
            <a:pPr lvl="1" eaLnBrk="1" hangingPunct="1">
              <a:spcBef>
                <a:spcPts val="1200"/>
              </a:spcBef>
            </a:pPr>
            <a:r>
              <a:rPr lang="zh-CN" altLang="en-US" dirty="0"/>
              <a:t>同一进程中线程的切换不会引起进程切换，从而避免了昂贵的系统调用。但是在由一个进程中的线程切换到另一进程中的线程时，依然会引起进程切换。</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pPr eaLnBrk="1" hangingPunct="1">
              <a:defRPr/>
            </a:pPr>
            <a:r>
              <a:rPr lang="zh-CN" altLang="en-US"/>
              <a:t>线程的概念</a:t>
            </a:r>
          </a:p>
        </p:txBody>
      </p:sp>
      <p:sp>
        <p:nvSpPr>
          <p:cNvPr id="38915" name="Rectangle 3"/>
          <p:cNvSpPr>
            <a:spLocks noGrp="1" noChangeArrowheads="1"/>
          </p:cNvSpPr>
          <p:nvPr>
            <p:ph type="body" idx="1"/>
          </p:nvPr>
        </p:nvSpPr>
        <p:spPr/>
        <p:txBody>
          <a:bodyPr/>
          <a:lstStyle/>
          <a:p>
            <a:pPr eaLnBrk="1" hangingPunct="1"/>
            <a:r>
              <a:rPr lang="zh-CN" altLang="en-US" dirty="0"/>
              <a:t>并发性 </a:t>
            </a:r>
          </a:p>
          <a:p>
            <a:pPr lvl="1" eaLnBrk="1" hangingPunct="1"/>
            <a:r>
              <a:rPr lang="zh-CN" altLang="en-US" dirty="0"/>
              <a:t>在引入线程的操作系统中，不仅进程之间可以并发执行，而且在一个进程中的多个线程之间也可以并发执行，因而使操作系统具有更好的并发性，从而能更有效地使用系统资源和提高系统的吞吐量。</a:t>
            </a:r>
            <a:endParaRPr lang="en-US" altLang="zh-CN" dirty="0"/>
          </a:p>
          <a:p>
            <a:pPr lvl="2" eaLnBrk="1" hangingPunct="1"/>
            <a:r>
              <a:rPr lang="zh-CN" altLang="en-US" dirty="0"/>
              <a:t>例如，在一个未引入线程的单</a:t>
            </a:r>
            <a:r>
              <a:rPr lang="en-US" altLang="zh-CN" dirty="0"/>
              <a:t>CPU</a:t>
            </a:r>
            <a:r>
              <a:rPr lang="zh-CN" altLang="en-US" dirty="0"/>
              <a:t>操作系统中，若仅设置一个文件服务进程，当它由于某种原因被封锁时，便没有其他的文件服务进程来提供服务。在引入了线程的操作系统中，可以在一个文件服务进程中设置多个服务线程。当第一个线程等待时，文件服务进程中的第二个线程可以继续运行；当第二个线程封锁时，第三个线程可以继续执行，从而显著地提高了文件服务的质量以及系统的吞吐量。</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pPr eaLnBrk="1" hangingPunct="1">
              <a:defRPr/>
            </a:pPr>
            <a:r>
              <a:rPr lang="zh-CN" altLang="en-US"/>
              <a:t>线程的概念</a:t>
            </a:r>
          </a:p>
        </p:txBody>
      </p:sp>
      <p:sp>
        <p:nvSpPr>
          <p:cNvPr id="40963" name="Rectangle 3"/>
          <p:cNvSpPr>
            <a:spLocks noGrp="1" noChangeArrowheads="1"/>
          </p:cNvSpPr>
          <p:nvPr>
            <p:ph type="body" idx="1"/>
          </p:nvPr>
        </p:nvSpPr>
        <p:spPr/>
        <p:txBody>
          <a:bodyPr/>
          <a:lstStyle/>
          <a:p>
            <a:pPr eaLnBrk="1" hangingPunct="1"/>
            <a:r>
              <a:rPr lang="zh-CN" altLang="en-US" dirty="0"/>
              <a:t>系统开销 </a:t>
            </a:r>
          </a:p>
          <a:p>
            <a:pPr lvl="1" eaLnBrk="1" hangingPunct="1"/>
            <a:r>
              <a:rPr lang="zh-CN" altLang="en-US" dirty="0"/>
              <a:t>不论是引入了线程的操作系统，还是传统的操作系统，进程都是拥有系统资源的一个独立单位，它可以拥有自己的资源。</a:t>
            </a:r>
            <a:endParaRPr lang="en-US" altLang="zh-CN" dirty="0"/>
          </a:p>
          <a:p>
            <a:pPr lvl="1" eaLnBrk="1" hangingPunct="1"/>
            <a:r>
              <a:rPr lang="zh-CN" altLang="en-US" dirty="0"/>
              <a:t>一般地说，线程自己不拥有系统资源（也有一点必不可少的资源）， 但 它可以访问其隶属进程的资源。亦即一个进程的代码段、数据段以及系统资源（如已打开的文件、</a:t>
            </a:r>
            <a:r>
              <a:rPr lang="en-US" altLang="zh-CN" dirty="0"/>
              <a:t>I/O</a:t>
            </a:r>
            <a:r>
              <a:rPr lang="zh-CN" altLang="en-US" dirty="0"/>
              <a:t>设备等），可供同一进程的其他所有线程共享。</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eaLnBrk="1" hangingPunct="1">
              <a:defRPr/>
            </a:pPr>
            <a:r>
              <a:rPr lang="zh-CN" altLang="en-US"/>
              <a:t>线程的概念</a:t>
            </a:r>
          </a:p>
        </p:txBody>
      </p:sp>
      <p:sp>
        <p:nvSpPr>
          <p:cNvPr id="43011" name="Rectangle 3"/>
          <p:cNvSpPr>
            <a:spLocks noGrp="1" noChangeArrowheads="1"/>
          </p:cNvSpPr>
          <p:nvPr>
            <p:ph type="body" idx="1"/>
          </p:nvPr>
        </p:nvSpPr>
        <p:spPr/>
        <p:txBody>
          <a:bodyPr/>
          <a:lstStyle/>
          <a:p>
            <a:pPr eaLnBrk="1" hangingPunct="1"/>
            <a:r>
              <a:rPr lang="zh-CN" altLang="en-US" dirty="0"/>
              <a:t>拥有资源 </a:t>
            </a:r>
          </a:p>
          <a:p>
            <a:pPr lvl="1" eaLnBrk="1" hangingPunct="1">
              <a:spcBef>
                <a:spcPts val="1200"/>
              </a:spcBef>
            </a:pPr>
            <a:r>
              <a:rPr lang="zh-CN" altLang="en-US" dirty="0"/>
              <a:t>由于在创建或撤消进程时，系统都要为之分配或回收资源，如内存空间、</a:t>
            </a:r>
            <a:r>
              <a:rPr lang="en-US" altLang="zh-CN" dirty="0"/>
              <a:t>I/O</a:t>
            </a:r>
            <a:r>
              <a:rPr lang="zh-CN" altLang="en-US" dirty="0"/>
              <a:t>设备等。因此，操作系统所付出的开销将显著地大于在创建或撤消线程时的开销。类似地，在进行进程切换时，涉及到整个当前进程</a:t>
            </a:r>
            <a:r>
              <a:rPr lang="en-US" altLang="zh-CN" dirty="0"/>
              <a:t>CPU</a:t>
            </a:r>
            <a:r>
              <a:rPr lang="zh-CN" altLang="en-US" dirty="0"/>
              <a:t>环境的保存环境的设置以及新被调度运行的进程的</a:t>
            </a:r>
            <a:r>
              <a:rPr lang="en-US" altLang="zh-CN" dirty="0"/>
              <a:t>CPU</a:t>
            </a:r>
            <a:r>
              <a:rPr lang="zh-CN" altLang="en-US" dirty="0"/>
              <a:t>环境的设置。</a:t>
            </a:r>
            <a:endParaRPr lang="en-US" altLang="zh-CN" dirty="0"/>
          </a:p>
          <a:p>
            <a:pPr lvl="1" eaLnBrk="1" hangingPunct="1">
              <a:spcBef>
                <a:spcPts val="1200"/>
              </a:spcBef>
            </a:pPr>
            <a:r>
              <a:rPr lang="zh-CN" altLang="en-US" dirty="0"/>
              <a:t>线程切换只需保存和设置少量寄存器的内容，并不涉及存储器管理方面的操作。可见，进程切换的开销也远大于线程切换的开销。此外，由于同一进程中的多个线程具有相同的地址空间，致使它们之间的同步和通信的实现也变得比较容易。在有的系统中，线程的切换、同步和通信都无需操作系统内核的干预。</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pPr eaLnBrk="1" hangingPunct="1">
              <a:defRPr/>
            </a:pPr>
            <a:r>
              <a:rPr lang="zh-CN" altLang="en-US"/>
              <a:t>线程的概念</a:t>
            </a:r>
          </a:p>
        </p:txBody>
      </p:sp>
      <p:sp>
        <p:nvSpPr>
          <p:cNvPr id="45059" name="Rectangle 3"/>
          <p:cNvSpPr>
            <a:spLocks noGrp="1" noChangeArrowheads="1"/>
          </p:cNvSpPr>
          <p:nvPr>
            <p:ph type="body" idx="1"/>
          </p:nvPr>
        </p:nvSpPr>
        <p:spPr/>
        <p:txBody>
          <a:bodyPr/>
          <a:lstStyle/>
          <a:p>
            <a:pPr eaLnBrk="1" hangingPunct="1"/>
            <a:r>
              <a:rPr lang="zh-CN" altLang="en-US"/>
              <a:t>线程的结构 </a:t>
            </a:r>
          </a:p>
        </p:txBody>
      </p:sp>
      <p:pic>
        <p:nvPicPr>
          <p:cNvPr id="4506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1844675"/>
            <a:ext cx="61214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pPr eaLnBrk="1" hangingPunct="1">
              <a:defRPr/>
            </a:pPr>
            <a:r>
              <a:rPr lang="zh-CN" altLang="en-US"/>
              <a:t>线程的概念</a:t>
            </a:r>
          </a:p>
        </p:txBody>
      </p:sp>
      <p:sp>
        <p:nvSpPr>
          <p:cNvPr id="47107" name="Rectangle 3"/>
          <p:cNvSpPr>
            <a:spLocks noGrp="1" noChangeArrowheads="1"/>
          </p:cNvSpPr>
          <p:nvPr>
            <p:ph type="body" idx="1"/>
          </p:nvPr>
        </p:nvSpPr>
        <p:spPr/>
        <p:txBody>
          <a:bodyPr/>
          <a:lstStyle/>
          <a:p>
            <a:pPr eaLnBrk="1" hangingPunct="1"/>
            <a:r>
              <a:rPr lang="zh-CN" altLang="en-US"/>
              <a:t>线程控制块</a:t>
            </a:r>
            <a:r>
              <a:rPr lang="en-US" altLang="zh-CN"/>
              <a:t>(Thread Control Block</a:t>
            </a:r>
            <a:r>
              <a:rPr lang="zh-CN" altLang="en-US"/>
              <a:t>，</a:t>
            </a:r>
            <a:r>
              <a:rPr lang="en-US" altLang="zh-CN"/>
              <a:t>TCB)</a:t>
            </a:r>
            <a:r>
              <a:rPr lang="zh-CN" altLang="en-US"/>
              <a:t> ：线程控制块是标志线程存在的数据结构，其中包含系统对于线程进行管理所需要的全部信息 </a:t>
            </a:r>
          </a:p>
        </p:txBody>
      </p:sp>
      <p:pic>
        <p:nvPicPr>
          <p:cNvPr id="47108" name="Picture 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2636838"/>
            <a:ext cx="4176712" cy="320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pPr eaLnBrk="1" hangingPunct="1">
              <a:defRPr/>
            </a:pPr>
            <a:r>
              <a:rPr lang="zh-CN" altLang="en-US"/>
              <a:t>线程生命周期</a:t>
            </a:r>
          </a:p>
        </p:txBody>
      </p:sp>
      <p:sp>
        <p:nvSpPr>
          <p:cNvPr id="49155" name="Rectangle 3"/>
          <p:cNvSpPr>
            <a:spLocks noGrp="1" noChangeArrowheads="1"/>
          </p:cNvSpPr>
          <p:nvPr>
            <p:ph type="body" idx="1"/>
          </p:nvPr>
        </p:nvSpPr>
        <p:spPr/>
        <p:txBody>
          <a:bodyPr/>
          <a:lstStyle/>
          <a:p>
            <a:pPr eaLnBrk="1" hangingPunct="1"/>
            <a:r>
              <a:rPr lang="zh-CN" altLang="en-US" dirty="0"/>
              <a:t>线程的标识</a:t>
            </a:r>
          </a:p>
          <a:p>
            <a:pPr lvl="1" eaLnBrk="1" hangingPunct="1"/>
            <a:r>
              <a:rPr lang="zh-CN" altLang="en-US" dirty="0"/>
              <a:t>通常用一个整数来标识一个线程 </a:t>
            </a:r>
          </a:p>
          <a:p>
            <a:pPr eaLnBrk="1" hangingPunct="1"/>
            <a:r>
              <a:rPr lang="zh-CN" altLang="en-US" dirty="0"/>
              <a:t>线程的创建</a:t>
            </a:r>
          </a:p>
          <a:p>
            <a:pPr lvl="1" eaLnBrk="1" hangingPunct="1"/>
            <a:r>
              <a:rPr lang="zh-CN" altLang="en-US" dirty="0"/>
              <a:t>自动创建从</a:t>
            </a:r>
            <a:r>
              <a:rPr lang="en-US" altLang="zh-CN" dirty="0"/>
              <a:t>main</a:t>
            </a:r>
            <a:r>
              <a:rPr lang="zh-CN" altLang="en-US" dirty="0"/>
              <a:t>函数开始的主线程</a:t>
            </a:r>
          </a:p>
          <a:p>
            <a:pPr lvl="1" eaLnBrk="1" hangingPunct="1"/>
            <a:r>
              <a:rPr lang="zh-CN" altLang="en-US" dirty="0"/>
              <a:t>调用函数库接口创建一个新的线程（</a:t>
            </a:r>
            <a:r>
              <a:rPr lang="en-US" altLang="zh-CN" dirty="0" err="1"/>
              <a:t>pthread_create</a:t>
            </a:r>
            <a:r>
              <a:rPr lang="en-US" altLang="zh-CN" dirty="0"/>
              <a:t>） </a:t>
            </a:r>
          </a:p>
          <a:p>
            <a:pPr eaLnBrk="1" hangingPunct="1"/>
            <a:r>
              <a:rPr lang="zh-CN" altLang="en-US" dirty="0"/>
              <a:t>线程的终止</a:t>
            </a:r>
          </a:p>
          <a:p>
            <a:pPr lvl="1" eaLnBrk="1" hangingPunct="1"/>
            <a:r>
              <a:rPr lang="zh-CN" altLang="en-US" dirty="0"/>
              <a:t>执行完毕，或者调用了</a:t>
            </a:r>
            <a:r>
              <a:rPr lang="en-US" altLang="zh-CN" dirty="0" err="1"/>
              <a:t>pthread_exit</a:t>
            </a:r>
            <a:r>
              <a:rPr lang="en-US" altLang="zh-CN" dirty="0"/>
              <a:t> </a:t>
            </a:r>
          </a:p>
          <a:p>
            <a:pPr lvl="1" eaLnBrk="1" hangingPunct="1"/>
            <a:r>
              <a:rPr lang="zh-CN" altLang="en-US" dirty="0"/>
              <a:t>主线程退出导致整个进程会终止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pPr eaLnBrk="1" hangingPunct="1">
              <a:defRPr/>
            </a:pPr>
            <a:r>
              <a:rPr lang="zh-CN" altLang="en-US"/>
              <a:t>线程状态的转换</a:t>
            </a:r>
          </a:p>
        </p:txBody>
      </p:sp>
      <p:sp>
        <p:nvSpPr>
          <p:cNvPr id="51203" name="Rectangle 3"/>
          <p:cNvSpPr>
            <a:spLocks noGrp="1" noChangeArrowheads="1"/>
          </p:cNvSpPr>
          <p:nvPr>
            <p:ph type="body" idx="1"/>
          </p:nvPr>
        </p:nvSpPr>
        <p:spPr/>
        <p:txBody>
          <a:bodyPr/>
          <a:lstStyle/>
          <a:p>
            <a:pPr eaLnBrk="1" hangingPunct="1"/>
            <a:r>
              <a:rPr lang="zh-CN" altLang="en-US"/>
              <a:t>线程的状态</a:t>
            </a:r>
          </a:p>
          <a:p>
            <a:pPr lvl="1" eaLnBrk="1" hangingPunct="1"/>
            <a:r>
              <a:rPr lang="zh-CN" altLang="en-US"/>
              <a:t>就绪（</a:t>
            </a:r>
            <a:r>
              <a:rPr lang="en-US" altLang="zh-CN"/>
              <a:t>ready）：</a:t>
            </a:r>
            <a:r>
              <a:rPr lang="zh-CN" altLang="en-US"/>
              <a:t>线程等待可用的处理器。</a:t>
            </a:r>
          </a:p>
          <a:p>
            <a:pPr lvl="1" eaLnBrk="1" hangingPunct="1"/>
            <a:r>
              <a:rPr lang="zh-CN" altLang="en-US"/>
              <a:t>运行（</a:t>
            </a:r>
            <a:r>
              <a:rPr lang="en-US" altLang="zh-CN"/>
              <a:t>running）：</a:t>
            </a:r>
            <a:r>
              <a:rPr lang="zh-CN" altLang="en-US"/>
              <a:t>线程正在被执行。</a:t>
            </a:r>
          </a:p>
          <a:p>
            <a:pPr lvl="1" eaLnBrk="1" hangingPunct="1"/>
            <a:r>
              <a:rPr lang="zh-CN" altLang="en-US"/>
              <a:t>阻塞（</a:t>
            </a:r>
            <a:r>
              <a:rPr lang="en-US" altLang="zh-CN"/>
              <a:t>blocked）：</a:t>
            </a:r>
            <a:r>
              <a:rPr lang="zh-CN" altLang="en-US"/>
              <a:t>线程正在等待某个事件的发生（比如</a:t>
            </a:r>
            <a:r>
              <a:rPr lang="en-US" altLang="zh-CN"/>
              <a:t>I/O</a:t>
            </a:r>
            <a:r>
              <a:rPr lang="zh-CN" altLang="en-US"/>
              <a:t>的完成，试图加锁一个被上锁的互斥量）。</a:t>
            </a:r>
          </a:p>
          <a:p>
            <a:pPr lvl="1" eaLnBrk="1" hangingPunct="1"/>
            <a:r>
              <a:rPr lang="zh-CN" altLang="en-US"/>
              <a:t>终止（</a:t>
            </a:r>
            <a:r>
              <a:rPr lang="en-US" altLang="zh-CN"/>
              <a:t>terminated）：</a:t>
            </a:r>
            <a:r>
              <a:rPr lang="zh-CN" altLang="en-US"/>
              <a:t>线程从起始函数中返回或者调用</a:t>
            </a:r>
            <a:r>
              <a:rPr lang="en-US" altLang="zh-CN"/>
              <a:t>pthread_exit。</a:t>
            </a:r>
          </a:p>
          <a:p>
            <a:pPr eaLnBrk="1" hangingPunct="1"/>
            <a:endParaRPr lang="zh-CN" altLang="en-US"/>
          </a:p>
        </p:txBody>
      </p:sp>
      <p:graphicFrame>
        <p:nvGraphicFramePr>
          <p:cNvPr id="51204" name="Object 1"/>
          <p:cNvGraphicFramePr>
            <a:graphicFrameLocks noChangeAspect="1"/>
          </p:cNvGraphicFramePr>
          <p:nvPr/>
        </p:nvGraphicFramePr>
        <p:xfrm>
          <a:off x="685800" y="4191000"/>
          <a:ext cx="7777163" cy="2509838"/>
        </p:xfrm>
        <a:graphic>
          <a:graphicData uri="http://schemas.openxmlformats.org/presentationml/2006/ole">
            <mc:AlternateContent xmlns:mc="http://schemas.openxmlformats.org/markup-compatibility/2006">
              <mc:Choice xmlns:v="urn:schemas-microsoft-com:vml" Requires="v">
                <p:oleObj spid="_x0000_s51261" r:id="rId4" imgW="5686568" imgH="1834515" progId="Visio.Drawing.11">
                  <p:embed/>
                </p:oleObj>
              </mc:Choice>
              <mc:Fallback>
                <p:oleObj r:id="rId4" imgW="5686568" imgH="1834515"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4191000"/>
                        <a:ext cx="7777163" cy="2509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eaLnBrk="1" hangingPunct="1">
              <a:defRPr/>
            </a:pPr>
            <a:r>
              <a:rPr lang="zh-CN" altLang="en-US"/>
              <a:t>线程的应用</a:t>
            </a:r>
          </a:p>
        </p:txBody>
      </p:sp>
      <p:sp>
        <p:nvSpPr>
          <p:cNvPr id="53251" name="Rectangle 3"/>
          <p:cNvSpPr>
            <a:spLocks noGrp="1" noChangeArrowheads="1"/>
          </p:cNvSpPr>
          <p:nvPr>
            <p:ph type="body" idx="1"/>
          </p:nvPr>
        </p:nvSpPr>
        <p:spPr/>
        <p:txBody>
          <a:bodyPr/>
          <a:lstStyle/>
          <a:p>
            <a:pPr eaLnBrk="1" hangingPunct="1"/>
            <a:r>
              <a:rPr lang="zh-CN" altLang="en-US" dirty="0"/>
              <a:t>许多任务在逻辑上涉及多个控制流</a:t>
            </a:r>
            <a:endParaRPr lang="en-US" altLang="zh-CN" dirty="0"/>
          </a:p>
          <a:p>
            <a:pPr lvl="1" eaLnBrk="1" hangingPunct="1"/>
            <a:r>
              <a:rPr lang="zh-CN" altLang="en-US" dirty="0"/>
              <a:t>控制流具有内在的并发性，当其中一些控制流被阻塞时，另外一些控制流仍可继续</a:t>
            </a:r>
            <a:endParaRPr lang="en-US" altLang="zh-CN" dirty="0"/>
          </a:p>
          <a:p>
            <a:pPr lvl="1" eaLnBrk="1" hangingPunct="1"/>
            <a:r>
              <a:rPr lang="zh-CN" altLang="en-US" dirty="0"/>
              <a:t>在没有线程支持的条件下，只能采用单进程或多进程模式</a:t>
            </a:r>
            <a:endParaRPr lang="en-US" altLang="zh-CN" dirty="0"/>
          </a:p>
          <a:p>
            <a:pPr lvl="1" eaLnBrk="1" hangingPunct="1"/>
            <a:r>
              <a:rPr lang="zh-CN" altLang="en-US" dirty="0"/>
              <a:t>单进程不能表达多控制流</a:t>
            </a:r>
            <a:endParaRPr lang="en-US" altLang="zh-CN" dirty="0"/>
          </a:p>
          <a:p>
            <a:pPr lvl="1" eaLnBrk="1" hangingPunct="1"/>
            <a:r>
              <a:rPr lang="zh-CN" altLang="en-US" dirty="0"/>
              <a:t>多进程开销大而且在无共享存储空间的条件下进程间交往困难. </a:t>
            </a:r>
            <a:endParaRPr lang="en-US" altLang="zh-CN" dirty="0"/>
          </a:p>
          <a:p>
            <a:pPr eaLnBrk="1" hangingPunct="1"/>
            <a:r>
              <a:rPr lang="zh-CN" altLang="en-US" dirty="0"/>
              <a:t>采用多线程一方面可以提高应用程序的并行性，另一方面也使程序设计简洁明晰。</a:t>
            </a:r>
          </a:p>
          <a:p>
            <a:pPr lvl="1" eaLnBrk="1" hangingPunct="1"/>
            <a:r>
              <a:rPr lang="zh-CN" altLang="en-US" dirty="0"/>
              <a:t>例如：</a:t>
            </a:r>
            <a:r>
              <a:rPr lang="en-US" altLang="zh-CN" dirty="0"/>
              <a:t>Word</a:t>
            </a:r>
            <a:r>
              <a:rPr lang="zh-CN" altLang="en-US" dirty="0"/>
              <a:t>文字编辑工具、</a:t>
            </a:r>
            <a:r>
              <a:rPr lang="en-US" altLang="zh-CN" dirty="0"/>
              <a:t>Web</a:t>
            </a:r>
            <a:r>
              <a:rPr lang="zh-CN" altLang="en-US" dirty="0"/>
              <a:t>服务器等。</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pPr eaLnBrk="1" hangingPunct="1">
              <a:defRPr/>
            </a:pPr>
            <a:r>
              <a:rPr lang="zh-CN" altLang="en-US"/>
              <a:t>多线程程序设计</a:t>
            </a:r>
          </a:p>
        </p:txBody>
      </p:sp>
      <p:sp>
        <p:nvSpPr>
          <p:cNvPr id="55299" name="Rectangle 3"/>
          <p:cNvSpPr>
            <a:spLocks noGrp="1" noChangeArrowheads="1"/>
          </p:cNvSpPr>
          <p:nvPr>
            <p:ph type="body" idx="1"/>
          </p:nvPr>
        </p:nvSpPr>
        <p:spPr/>
        <p:txBody>
          <a:bodyPr/>
          <a:lstStyle/>
          <a:p>
            <a:pPr eaLnBrk="1" hangingPunct="1"/>
            <a:r>
              <a:rPr lang="zh-CN" altLang="en-US" sz="2400" dirty="0"/>
              <a:t>为什么要多线程程序设计</a:t>
            </a:r>
          </a:p>
          <a:p>
            <a:pPr lvl="1" eaLnBrk="1" hangingPunct="1">
              <a:spcBef>
                <a:spcPts val="1200"/>
              </a:spcBef>
            </a:pPr>
            <a:r>
              <a:rPr lang="zh-CN" altLang="en-US" sz="2000" dirty="0"/>
              <a:t>某些应用具有内在的多个控制流结构，这些</a:t>
            </a:r>
            <a:r>
              <a:rPr lang="zh-CN" altLang="en-US" sz="2000" b="1" dirty="0"/>
              <a:t>控制流具有合作性质</a:t>
            </a:r>
            <a:r>
              <a:rPr lang="zh-CN" altLang="en-US" sz="2000" dirty="0"/>
              <a:t>，需要共享内存，采用多线程易于对问题建模，从而得到最自然的解决算法 ；</a:t>
            </a:r>
          </a:p>
          <a:p>
            <a:pPr lvl="1" eaLnBrk="1" hangingPunct="1">
              <a:spcBef>
                <a:spcPts val="1200"/>
              </a:spcBef>
            </a:pPr>
            <a:r>
              <a:rPr lang="zh-CN" altLang="en-US" sz="2000" dirty="0"/>
              <a:t>在需要多控制流的应用中，多线程比多进程在速度上具有绝对优势，统计测试表明，线程的建立速度比进程的建立速度快100倍，进程内线程间的切换速度与进程间切换速度也有数量级之差； </a:t>
            </a:r>
          </a:p>
          <a:p>
            <a:pPr lvl="1" eaLnBrk="1" hangingPunct="1">
              <a:spcBef>
                <a:spcPts val="1200"/>
              </a:spcBef>
            </a:pPr>
            <a:r>
              <a:rPr lang="zh-CN" altLang="en-US" sz="2000" dirty="0"/>
              <a:t>采用多线程可以</a:t>
            </a:r>
            <a:r>
              <a:rPr lang="zh-CN" altLang="en-US" sz="2000" b="1" dirty="0"/>
              <a:t>提高处理机与设备之间的并行性</a:t>
            </a:r>
            <a:r>
              <a:rPr lang="zh-CN" altLang="en-US" sz="2000" dirty="0"/>
              <a:t>. 在单控制流情形下，启动设备的进程进入核心后将被阻塞，此时该进程的其它代码也不能执行. 若此时无其它可运行程序，处理机将被闲置. 多线程结构在一个线程等待时，其它线程可以继续执行，从而使设备和处理机并行工作 ；</a:t>
            </a:r>
          </a:p>
          <a:p>
            <a:pPr lvl="1" eaLnBrk="1" hangingPunct="1">
              <a:spcBef>
                <a:spcPts val="1200"/>
              </a:spcBef>
            </a:pPr>
            <a:r>
              <a:rPr lang="zh-CN" altLang="en-US" sz="2000" dirty="0"/>
              <a:t>在多核环境下，多线程可以并行执行，既可提高资源利用效率，又可提高进程推进速度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hangingPunct="1">
              <a:defRPr/>
            </a:pPr>
            <a:r>
              <a:rPr lang="zh-CN" altLang="en-US"/>
              <a:t>多线程</a:t>
            </a:r>
            <a:r>
              <a:rPr lang="zh-CN" altLang="en-US">
                <a:latin typeface="宋体" panose="02010600030101010101" pitchFamily="2" charset="-122"/>
              </a:rPr>
              <a:t>机制</a:t>
            </a:r>
            <a:endParaRPr lang="zh-CN" altLang="en-US"/>
          </a:p>
        </p:txBody>
      </p:sp>
      <p:sp>
        <p:nvSpPr>
          <p:cNvPr id="57347" name="Rectangle 3"/>
          <p:cNvSpPr>
            <a:spLocks noGrp="1" noChangeArrowheads="1"/>
          </p:cNvSpPr>
          <p:nvPr>
            <p:ph type="body" idx="1"/>
          </p:nvPr>
        </p:nvSpPr>
        <p:spPr/>
        <p:txBody>
          <a:bodyPr/>
          <a:lstStyle/>
          <a:p>
            <a:pPr eaLnBrk="1" hangingPunct="1">
              <a:spcBef>
                <a:spcPts val="1200"/>
              </a:spcBef>
            </a:pPr>
            <a:r>
              <a:rPr lang="zh-CN" altLang="en-US" dirty="0"/>
              <a:t>多核处理器的基本结构是共享存储的，多线程程序设计技术被认为是能够充分挖掘共享存储系统性能潜力的最有效的技术。</a:t>
            </a:r>
          </a:p>
          <a:p>
            <a:pPr eaLnBrk="1" hangingPunct="1">
              <a:spcBef>
                <a:spcPts val="1200"/>
              </a:spcBef>
            </a:pPr>
            <a:r>
              <a:rPr lang="zh-CN" altLang="en-US" dirty="0">
                <a:latin typeface="宋体" pitchFamily="2" charset="-122"/>
              </a:rPr>
              <a:t>多线程机制的优点包括以下几个方面：</a:t>
            </a:r>
            <a:endParaRPr lang="zh-CN" altLang="en-US" dirty="0"/>
          </a:p>
          <a:p>
            <a:pPr lvl="1" eaLnBrk="1" hangingPunct="1">
              <a:spcBef>
                <a:spcPts val="1200"/>
              </a:spcBef>
            </a:pPr>
            <a:r>
              <a:rPr lang="zh-CN" altLang="en-US" dirty="0">
                <a:latin typeface="宋体" pitchFamily="2" charset="-122"/>
              </a:rPr>
              <a:t>创建一个线程比创建一个进程代价要小</a:t>
            </a:r>
            <a:r>
              <a:rPr lang="zh-CN" altLang="en-US" dirty="0"/>
              <a:t> ；</a:t>
            </a:r>
          </a:p>
          <a:p>
            <a:pPr lvl="1" eaLnBrk="1" hangingPunct="1">
              <a:spcBef>
                <a:spcPts val="1200"/>
              </a:spcBef>
            </a:pPr>
            <a:r>
              <a:rPr lang="zh-CN" altLang="en-US" dirty="0">
                <a:latin typeface="宋体" pitchFamily="2" charset="-122"/>
              </a:rPr>
              <a:t>线程之间的切换比进程间的切换代价小</a:t>
            </a:r>
            <a:r>
              <a:rPr lang="zh-CN" altLang="en-US" dirty="0"/>
              <a:t> ；</a:t>
            </a:r>
          </a:p>
          <a:p>
            <a:pPr lvl="1" eaLnBrk="1" hangingPunct="1">
              <a:spcBef>
                <a:spcPts val="1200"/>
              </a:spcBef>
            </a:pPr>
            <a:r>
              <a:rPr lang="zh-CN" altLang="en-US" dirty="0">
                <a:latin typeface="宋体" pitchFamily="2" charset="-122"/>
              </a:rPr>
              <a:t>充分利用多处理器、多核等并行平台</a:t>
            </a:r>
            <a:r>
              <a:rPr lang="zh-CN" altLang="en-US" dirty="0"/>
              <a:t> ；</a:t>
            </a:r>
          </a:p>
          <a:p>
            <a:pPr lvl="1" eaLnBrk="1" hangingPunct="1">
              <a:spcBef>
                <a:spcPts val="1200"/>
              </a:spcBef>
            </a:pPr>
            <a:r>
              <a:rPr lang="zh-CN" altLang="en-US" dirty="0">
                <a:latin typeface="宋体" pitchFamily="2" charset="-122"/>
              </a:rPr>
              <a:t>数据共享</a:t>
            </a:r>
            <a:r>
              <a:rPr lang="zh-CN" altLang="en-US" dirty="0"/>
              <a:t> ；</a:t>
            </a:r>
          </a:p>
          <a:p>
            <a:pPr lvl="1" eaLnBrk="1" hangingPunct="1">
              <a:spcBef>
                <a:spcPts val="1200"/>
              </a:spcBef>
            </a:pPr>
            <a:r>
              <a:rPr lang="zh-CN" altLang="en-US" dirty="0">
                <a:latin typeface="宋体" pitchFamily="2" charset="-122"/>
              </a:rPr>
              <a:t>快速响应特性</a:t>
            </a:r>
            <a:r>
              <a:rPr lang="zh-CN" altLang="en-US" dirty="0"/>
              <a:t> ；</a:t>
            </a:r>
          </a:p>
          <a:p>
            <a:pPr lvl="1" eaLnBrk="1" hangingPunct="1"/>
            <a:r>
              <a:rPr lang="zh-CN" altLang="en-US" dirty="0">
                <a:latin typeface="宋体" pitchFamily="2" charset="-122"/>
              </a:rPr>
              <a:t>多线程编程可以使程序更加更加模块化，简化程序逻辑</a:t>
            </a:r>
            <a:r>
              <a:rPr lang="zh-CN" altLang="en-US" dirty="0"/>
              <a:t> 。</a:t>
            </a:r>
          </a:p>
          <a:p>
            <a:pPr eaLnBrk="1" hangingPunct="1"/>
            <a:endParaRPr lang="zh-CN"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pPr eaLnBrk="1" hangingPunct="1">
              <a:defRPr/>
            </a:pPr>
            <a:r>
              <a:rPr lang="zh-CN" altLang="en-US"/>
              <a:t>多线程</a:t>
            </a:r>
            <a:r>
              <a:rPr lang="zh-CN" altLang="en-US">
                <a:latin typeface="宋体" panose="02010600030101010101" pitchFamily="2" charset="-122"/>
              </a:rPr>
              <a:t>机制</a:t>
            </a:r>
          </a:p>
        </p:txBody>
      </p:sp>
      <p:sp>
        <p:nvSpPr>
          <p:cNvPr id="59395" name="Rectangle 3"/>
          <p:cNvSpPr>
            <a:spLocks noGrp="1" noChangeArrowheads="1"/>
          </p:cNvSpPr>
          <p:nvPr>
            <p:ph type="body" idx="1"/>
          </p:nvPr>
        </p:nvSpPr>
        <p:spPr/>
        <p:txBody>
          <a:bodyPr/>
          <a:lstStyle/>
          <a:p>
            <a:pPr eaLnBrk="1" hangingPunct="1"/>
            <a:r>
              <a:rPr lang="zh-CN" altLang="en-US">
                <a:latin typeface="宋体" pitchFamily="2" charset="-122"/>
              </a:rPr>
              <a:t>在多处理器系统上，如果一个应用具有如下特征，就可以利用多线程技术达到目标</a:t>
            </a:r>
            <a:r>
              <a:rPr lang="zh-CN" altLang="en-US"/>
              <a:t>：</a:t>
            </a:r>
          </a:p>
          <a:p>
            <a:pPr lvl="1" eaLnBrk="1" hangingPunct="1"/>
            <a:r>
              <a:rPr lang="zh-CN" altLang="en-US"/>
              <a:t>前台后台操作；</a:t>
            </a:r>
          </a:p>
          <a:p>
            <a:pPr lvl="1" eaLnBrk="1" hangingPunct="1"/>
            <a:r>
              <a:rPr lang="zh-CN" altLang="en-US"/>
              <a:t>异步处理；</a:t>
            </a:r>
          </a:p>
          <a:p>
            <a:pPr lvl="1" eaLnBrk="1" hangingPunct="1"/>
            <a:r>
              <a:rPr lang="zh-CN" altLang="en-US"/>
              <a:t>需要加速执行；</a:t>
            </a:r>
          </a:p>
          <a:p>
            <a:pPr lvl="1" eaLnBrk="1" hangingPunct="1"/>
            <a:r>
              <a:rPr lang="zh-CN" altLang="en-US"/>
              <a:t>模块化程序结构。 </a:t>
            </a:r>
          </a:p>
          <a:p>
            <a:pPr lvl="1" algn="just" eaLnBrk="1" hangingPunct="1"/>
            <a:endParaRPr lang="zh-CN"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pPr eaLnBrk="1" hangingPunct="1">
              <a:defRPr/>
            </a:pPr>
            <a:r>
              <a:rPr lang="zh-CN" altLang="en-US"/>
              <a:t>多线程带来的问题</a:t>
            </a:r>
          </a:p>
        </p:txBody>
      </p:sp>
      <p:sp>
        <p:nvSpPr>
          <p:cNvPr id="61443" name="Rectangle 3"/>
          <p:cNvSpPr>
            <a:spLocks noGrp="1" noChangeArrowheads="1"/>
          </p:cNvSpPr>
          <p:nvPr>
            <p:ph type="body" idx="1"/>
          </p:nvPr>
        </p:nvSpPr>
        <p:spPr/>
        <p:txBody>
          <a:bodyPr/>
          <a:lstStyle/>
          <a:p>
            <a:pPr eaLnBrk="1" hangingPunct="1">
              <a:spcBef>
                <a:spcPts val="1200"/>
              </a:spcBef>
            </a:pPr>
            <a:r>
              <a:rPr lang="zh-CN" altLang="en-US" dirty="0"/>
              <a:t>由于线程共享同一进程的内存空间，多个线程可能需要同时访问同一个数据。</a:t>
            </a:r>
          </a:p>
          <a:p>
            <a:pPr eaLnBrk="1" hangingPunct="1">
              <a:spcBef>
                <a:spcPts val="1200"/>
              </a:spcBef>
            </a:pPr>
            <a:r>
              <a:rPr lang="zh-CN" altLang="en-US" dirty="0"/>
              <a:t>对共享数据的并发访问可能导致数据的不一致性.</a:t>
            </a:r>
          </a:p>
          <a:p>
            <a:pPr eaLnBrk="1" hangingPunct="1">
              <a:spcBef>
                <a:spcPts val="1200"/>
              </a:spcBef>
            </a:pPr>
            <a:r>
              <a:rPr lang="zh-CN" altLang="en-US" dirty="0"/>
              <a:t>如果没有正确的保护措施，对共享数据的访问会造成数据的不一致和错误。</a:t>
            </a:r>
          </a:p>
          <a:p>
            <a:pPr eaLnBrk="1" hangingPunct="1">
              <a:spcBef>
                <a:spcPts val="1200"/>
              </a:spcBef>
            </a:pPr>
            <a:r>
              <a:rPr lang="zh-CN" altLang="en-US" dirty="0"/>
              <a:t>竞争条件</a:t>
            </a:r>
          </a:p>
          <a:p>
            <a:pPr lvl="1" eaLnBrk="1" hangingPunct="1">
              <a:spcBef>
                <a:spcPts val="1200"/>
              </a:spcBef>
            </a:pPr>
            <a:r>
              <a:rPr lang="zh-CN" altLang="en-US" dirty="0"/>
              <a:t>若干进程并发地访问并且操纵共享数据的情况;</a:t>
            </a:r>
          </a:p>
          <a:p>
            <a:pPr lvl="1" eaLnBrk="1" hangingPunct="1">
              <a:spcBef>
                <a:spcPts val="1200"/>
              </a:spcBef>
            </a:pPr>
            <a:r>
              <a:rPr lang="zh-CN" altLang="en-US" dirty="0"/>
              <a:t>共享数据的值取决于哪个进程最后完成;</a:t>
            </a:r>
          </a:p>
          <a:p>
            <a:pPr lvl="1" eaLnBrk="1" hangingPunct="1">
              <a:spcBef>
                <a:spcPts val="1200"/>
              </a:spcBef>
            </a:pPr>
            <a:r>
              <a:rPr lang="zh-CN" altLang="en-US" dirty="0"/>
              <a:t>防止竞争条件，并发进程必须被同步.</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eaLnBrk="1" hangingPunct="1">
              <a:defRPr/>
            </a:pPr>
            <a:r>
              <a:rPr lang="zh-CN" altLang="en-US"/>
              <a:t>线程的同步</a:t>
            </a:r>
          </a:p>
        </p:txBody>
      </p:sp>
      <p:sp>
        <p:nvSpPr>
          <p:cNvPr id="63491" name="Rectangle 3"/>
          <p:cNvSpPr>
            <a:spLocks noGrp="1" noChangeArrowheads="1"/>
          </p:cNvSpPr>
          <p:nvPr>
            <p:ph type="body" idx="1"/>
          </p:nvPr>
        </p:nvSpPr>
        <p:spPr/>
        <p:txBody>
          <a:bodyPr/>
          <a:lstStyle/>
          <a:p>
            <a:pPr eaLnBrk="1" hangingPunct="1"/>
            <a:r>
              <a:rPr lang="zh-CN" altLang="en-US" sz="2400" dirty="0"/>
              <a:t>例：</a:t>
            </a:r>
            <a:r>
              <a:rPr lang="zh-CN" altLang="en-US" sz="2400" dirty="0">
                <a:latin typeface="宋体" pitchFamily="2" charset="-122"/>
              </a:rPr>
              <a:t>如果一个进程有一个共享变量</a:t>
            </a:r>
            <a:r>
              <a:rPr lang="en-US" altLang="zh-CN" sz="2400" dirty="0"/>
              <a:t>counter</a:t>
            </a:r>
            <a:r>
              <a:rPr lang="en-US" altLang="zh-CN" sz="2400" dirty="0">
                <a:latin typeface="宋体" pitchFamily="2" charset="-122"/>
              </a:rPr>
              <a:t>，</a:t>
            </a:r>
            <a:r>
              <a:rPr lang="zh-CN" altLang="en-US" sz="2400" dirty="0">
                <a:latin typeface="宋体" pitchFamily="2" charset="-122"/>
              </a:rPr>
              <a:t>两个线程</a:t>
            </a:r>
            <a:r>
              <a:rPr lang="en-US" altLang="zh-CN" sz="2400" dirty="0"/>
              <a:t>producer</a:t>
            </a:r>
            <a:r>
              <a:rPr lang="zh-CN" altLang="en-US" sz="2400" dirty="0">
                <a:latin typeface="宋体" pitchFamily="2" charset="-122"/>
              </a:rPr>
              <a:t>和</a:t>
            </a:r>
            <a:r>
              <a:rPr lang="en-US" altLang="zh-CN" sz="2400" dirty="0"/>
              <a:t>consumer</a:t>
            </a:r>
            <a:r>
              <a:rPr lang="en-US" altLang="zh-CN" sz="2400" dirty="0">
                <a:latin typeface="宋体" pitchFamily="2" charset="-122"/>
              </a:rPr>
              <a:t>，</a:t>
            </a:r>
            <a:r>
              <a:rPr lang="zh-CN" altLang="en-US" sz="2400" dirty="0">
                <a:latin typeface="宋体" pitchFamily="2" charset="-122"/>
              </a:rPr>
              <a:t>线程</a:t>
            </a:r>
            <a:r>
              <a:rPr lang="en-US" altLang="zh-CN" sz="2400" dirty="0"/>
              <a:t>producer</a:t>
            </a:r>
            <a:r>
              <a:rPr lang="zh-CN" altLang="en-US" sz="2400" dirty="0">
                <a:latin typeface="宋体" pitchFamily="2" charset="-122"/>
              </a:rPr>
              <a:t>执行</a:t>
            </a:r>
            <a:r>
              <a:rPr lang="en-US" altLang="zh-CN" sz="2400" dirty="0"/>
              <a:t>counter++</a:t>
            </a:r>
            <a:r>
              <a:rPr lang="en-US" altLang="zh-CN" sz="2400" dirty="0">
                <a:latin typeface="宋体" pitchFamily="2" charset="-122"/>
              </a:rPr>
              <a:t>，</a:t>
            </a:r>
            <a:r>
              <a:rPr lang="zh-CN" altLang="en-US" sz="2400" dirty="0">
                <a:latin typeface="宋体" pitchFamily="2" charset="-122"/>
              </a:rPr>
              <a:t>线程</a:t>
            </a:r>
            <a:r>
              <a:rPr lang="en-US" altLang="zh-CN" sz="2400" dirty="0"/>
              <a:t>consumer</a:t>
            </a:r>
            <a:r>
              <a:rPr lang="zh-CN" altLang="en-US" sz="2400" dirty="0">
                <a:latin typeface="宋体" pitchFamily="2" charset="-122"/>
              </a:rPr>
              <a:t>执行</a:t>
            </a:r>
            <a:r>
              <a:rPr lang="en-US" altLang="zh-CN" sz="2400" dirty="0"/>
              <a:t>counter--</a:t>
            </a:r>
            <a:r>
              <a:rPr lang="en-US" altLang="zh-CN" sz="2400" dirty="0">
                <a:latin typeface="宋体" pitchFamily="2" charset="-122"/>
              </a:rPr>
              <a:t>，</a:t>
            </a:r>
            <a:r>
              <a:rPr lang="zh-CN" altLang="en-US" sz="2400" dirty="0">
                <a:latin typeface="宋体" pitchFamily="2" charset="-122"/>
              </a:rPr>
              <a:t>这两个操作都需要多个机器指令来完成，</a:t>
            </a:r>
            <a:r>
              <a:rPr lang="en-US" altLang="zh-CN" sz="2400" dirty="0"/>
              <a:t>Counter=5</a:t>
            </a:r>
            <a:endParaRPr lang="zh-CN" altLang="en-US" sz="2400" dirty="0">
              <a:latin typeface="宋体" pitchFamily="2" charset="-122"/>
            </a:endParaRPr>
          </a:p>
          <a:p>
            <a:pPr lvl="1" eaLnBrk="1" hangingPunct="1">
              <a:buFontTx/>
              <a:buNone/>
            </a:pPr>
            <a:r>
              <a:rPr lang="en-US" altLang="zh-CN" sz="2000" b="1" dirty="0"/>
              <a:t>counter++                          counter--</a:t>
            </a:r>
          </a:p>
          <a:p>
            <a:pPr lvl="1" eaLnBrk="1" hangingPunct="1">
              <a:buFontTx/>
              <a:buNone/>
            </a:pPr>
            <a:r>
              <a:rPr lang="en-US" altLang="zh-CN" sz="1800" dirty="0"/>
              <a:t>register1=counter                    register2=counter</a:t>
            </a:r>
          </a:p>
          <a:p>
            <a:pPr lvl="1" eaLnBrk="1" hangingPunct="1">
              <a:buFontTx/>
              <a:buNone/>
            </a:pPr>
            <a:r>
              <a:rPr lang="en-US" altLang="zh-CN" sz="1800" dirty="0"/>
              <a:t>register1=register1+1              register2=register2-1</a:t>
            </a:r>
          </a:p>
          <a:p>
            <a:pPr lvl="1" eaLnBrk="1" hangingPunct="1">
              <a:buFontTx/>
              <a:buNone/>
            </a:pPr>
            <a:r>
              <a:rPr lang="en-US" altLang="zh-CN" sz="1800" dirty="0"/>
              <a:t>counter=register1                    counter= register2</a:t>
            </a:r>
          </a:p>
          <a:p>
            <a:pPr lvl="1" eaLnBrk="1" hangingPunct="1">
              <a:buFontTx/>
              <a:buNone/>
            </a:pPr>
            <a:r>
              <a:rPr lang="zh-CN" altLang="en-US" sz="1800" b="1" dirty="0"/>
              <a:t>可能的序列：</a:t>
            </a:r>
          </a:p>
          <a:p>
            <a:pPr lvl="1" eaLnBrk="1" hangingPunct="1">
              <a:buFontTx/>
              <a:buNone/>
            </a:pPr>
            <a:r>
              <a:rPr lang="en-US" altLang="zh-CN" sz="1800" dirty="0"/>
              <a:t>Producer: register1=counter            (register1=5)</a:t>
            </a:r>
          </a:p>
          <a:p>
            <a:pPr lvl="1" eaLnBrk="1" hangingPunct="1">
              <a:buFontTx/>
              <a:buNone/>
            </a:pPr>
            <a:r>
              <a:rPr lang="en-US" altLang="zh-CN" sz="1800" dirty="0"/>
              <a:t>Producer: register1=register1+1      (register1=6)</a:t>
            </a:r>
          </a:p>
          <a:p>
            <a:pPr lvl="1" eaLnBrk="1" hangingPunct="1">
              <a:buFontTx/>
              <a:buNone/>
            </a:pPr>
            <a:r>
              <a:rPr lang="en-US" altLang="zh-CN" sz="1800" dirty="0"/>
              <a:t>Consumer: register2=counter          (register2=5)</a:t>
            </a:r>
          </a:p>
          <a:p>
            <a:pPr lvl="1" eaLnBrk="1" hangingPunct="1">
              <a:buFontTx/>
              <a:buNone/>
            </a:pPr>
            <a:r>
              <a:rPr lang="en-US" altLang="zh-CN" sz="1800" dirty="0"/>
              <a:t>Consumer: register2= register2-1    (register2=4)</a:t>
            </a:r>
          </a:p>
          <a:p>
            <a:pPr lvl="1" eaLnBrk="1" hangingPunct="1">
              <a:buFontTx/>
              <a:buNone/>
            </a:pPr>
            <a:r>
              <a:rPr lang="en-US" altLang="zh-CN" sz="1800" dirty="0"/>
              <a:t>Producer: counter= register1           (counter=6)</a:t>
            </a:r>
          </a:p>
          <a:p>
            <a:pPr lvl="1" eaLnBrk="1" hangingPunct="1">
              <a:buFontTx/>
              <a:buNone/>
            </a:pPr>
            <a:r>
              <a:rPr lang="en-US" altLang="zh-CN" sz="1800" dirty="0"/>
              <a:t>Consumer: counter= register2          (counter=4)</a:t>
            </a:r>
          </a:p>
          <a:p>
            <a:pPr lvl="1" eaLnBrk="1" hangingPunct="1">
              <a:buFontTx/>
              <a:buNone/>
            </a:pPr>
            <a:endParaRPr lang="en-US" altLang="zh-CN" dirty="0"/>
          </a:p>
          <a:p>
            <a:pPr lvl="1" eaLnBrk="1" hangingPunct="1">
              <a:buFontTx/>
              <a:buNone/>
            </a:pPr>
            <a:endParaRPr lang="zh-CN" alt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顺序程序</a:t>
            </a:r>
          </a:p>
        </p:txBody>
      </p:sp>
      <p:sp>
        <p:nvSpPr>
          <p:cNvPr id="65539" name="Rectangle 3"/>
          <p:cNvSpPr>
            <a:spLocks noGrp="1" noChangeArrowheads="1"/>
          </p:cNvSpPr>
          <p:nvPr>
            <p:ph type="body" idx="1"/>
          </p:nvPr>
        </p:nvSpPr>
        <p:spPr/>
        <p:txBody>
          <a:bodyPr/>
          <a:lstStyle/>
          <a:p>
            <a:pPr eaLnBrk="1" hangingPunct="1"/>
            <a:r>
              <a:rPr lang="zh-CN" altLang="en-US">
                <a:latin typeface="宋体" pitchFamily="2" charset="-122"/>
              </a:rPr>
              <a:t>顺序程序，程序的顺序性包括内部顺序性和外部顺序性。</a:t>
            </a:r>
          </a:p>
          <a:p>
            <a:pPr lvl="1" eaLnBrk="1" hangingPunct="1"/>
            <a:r>
              <a:rPr lang="zh-CN" altLang="en-US">
                <a:latin typeface="宋体" pitchFamily="2" charset="-122"/>
              </a:rPr>
              <a:t>内部顺序性：对于一个进程</a:t>
            </a:r>
            <a:r>
              <a:rPr lang="en-US" altLang="zh-CN">
                <a:latin typeface="宋体" pitchFamily="2" charset="-122"/>
              </a:rPr>
              <a:t>(</a:t>
            </a:r>
            <a:r>
              <a:rPr lang="zh-CN" altLang="en-US">
                <a:latin typeface="宋体" pitchFamily="2" charset="-122"/>
              </a:rPr>
              <a:t>线程</a:t>
            </a:r>
            <a:r>
              <a:rPr lang="en-US" altLang="zh-CN">
                <a:latin typeface="宋体" pitchFamily="2" charset="-122"/>
              </a:rPr>
              <a:t>)</a:t>
            </a:r>
            <a:r>
              <a:rPr lang="zh-CN" altLang="en-US">
                <a:latin typeface="宋体" pitchFamily="2" charset="-122"/>
              </a:rPr>
              <a:t>来说, 它的所有指令是按序执行的；</a:t>
            </a:r>
          </a:p>
          <a:p>
            <a:pPr lvl="1" eaLnBrk="1" hangingPunct="1"/>
            <a:r>
              <a:rPr lang="zh-CN" altLang="en-US">
                <a:latin typeface="宋体" pitchFamily="2" charset="-122"/>
              </a:rPr>
              <a:t>外部顺序性, 对于多个进程</a:t>
            </a:r>
            <a:r>
              <a:rPr lang="en-US" altLang="zh-CN">
                <a:latin typeface="宋体" pitchFamily="2" charset="-122"/>
              </a:rPr>
              <a:t>(</a:t>
            </a:r>
            <a:r>
              <a:rPr lang="zh-CN" altLang="en-US">
                <a:latin typeface="宋体" pitchFamily="2" charset="-122"/>
              </a:rPr>
              <a:t>线程</a:t>
            </a:r>
            <a:r>
              <a:rPr lang="en-US" altLang="zh-CN">
                <a:latin typeface="宋体" pitchFamily="2" charset="-122"/>
              </a:rPr>
              <a:t>)</a:t>
            </a:r>
            <a:r>
              <a:rPr lang="zh-CN" altLang="en-US">
                <a:latin typeface="宋体" pitchFamily="2" charset="-122"/>
              </a:rPr>
              <a:t>来说, 所有进程是依次执行的。</a:t>
            </a:r>
          </a:p>
          <a:p>
            <a:pPr lvl="1" eaLnBrk="1" hangingPunct="1"/>
            <a:endParaRPr lang="en-US" altLang="zh-CN">
              <a:latin typeface="宋体" pitchFamily="2" charset="-122"/>
            </a:endParaRPr>
          </a:p>
          <a:p>
            <a:pPr lvl="1" eaLnBrk="1" hangingPunct="1">
              <a:buFontTx/>
              <a:buNone/>
            </a:pPr>
            <a:r>
              <a:rPr lang="en-US" altLang="zh-CN">
                <a:latin typeface="宋体" pitchFamily="2" charset="-122"/>
              </a:rPr>
              <a:t>P1</a:t>
            </a:r>
            <a:r>
              <a:rPr lang="zh-CN" altLang="en-US">
                <a:latin typeface="宋体" pitchFamily="2" charset="-122"/>
              </a:rPr>
              <a:t>活动: </a:t>
            </a:r>
            <a:r>
              <a:rPr lang="en-US" altLang="zh-CN">
                <a:latin typeface="宋体" pitchFamily="2" charset="-122"/>
              </a:rPr>
              <a:t>a1 a2 a3 a4，P2</a:t>
            </a:r>
            <a:r>
              <a:rPr lang="zh-CN" altLang="en-US">
                <a:latin typeface="宋体" pitchFamily="2" charset="-122"/>
              </a:rPr>
              <a:t>活动: </a:t>
            </a:r>
            <a:r>
              <a:rPr lang="en-US" altLang="zh-CN">
                <a:latin typeface="宋体" pitchFamily="2" charset="-122"/>
              </a:rPr>
              <a:t>b1 b2 b3 b4 </a:t>
            </a:r>
          </a:p>
          <a:p>
            <a:pPr lvl="1" eaLnBrk="1" hangingPunct="1">
              <a:buFontTx/>
              <a:buNone/>
            </a:pPr>
            <a:r>
              <a:rPr lang="zh-CN" altLang="en-US">
                <a:latin typeface="宋体" pitchFamily="2" charset="-122"/>
              </a:rPr>
              <a:t>顺序执行时, 有如下两种情形: </a:t>
            </a:r>
          </a:p>
          <a:p>
            <a:pPr lvl="1" eaLnBrk="1" hangingPunct="1">
              <a:buFontTx/>
              <a:buNone/>
            </a:pPr>
            <a:r>
              <a:rPr lang="zh-CN" altLang="en-US">
                <a:latin typeface="宋体" pitchFamily="2" charset="-122"/>
              </a:rPr>
              <a:t>情形1: </a:t>
            </a:r>
            <a:r>
              <a:rPr lang="en-US" altLang="zh-CN">
                <a:latin typeface="宋体" pitchFamily="2" charset="-122"/>
              </a:rPr>
              <a:t>a1 a2 a3 a4 b1 b2 b3 b4 </a:t>
            </a:r>
          </a:p>
          <a:p>
            <a:pPr lvl="1" eaLnBrk="1" hangingPunct="1">
              <a:buFontTx/>
              <a:buNone/>
            </a:pPr>
            <a:r>
              <a:rPr lang="zh-CN" altLang="en-US">
                <a:latin typeface="宋体" pitchFamily="2" charset="-122"/>
              </a:rPr>
              <a:t>情形2: </a:t>
            </a:r>
            <a:r>
              <a:rPr lang="en-US" altLang="zh-CN">
                <a:latin typeface="宋体" pitchFamily="2" charset="-122"/>
              </a:rPr>
              <a:t>b1 b2 b3 b4 a1 a2 a3 a4 </a:t>
            </a:r>
            <a:endParaRPr lang="zh-CN" altLang="en-US">
              <a:latin typeface="宋体" pitchFamily="2"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顺序程序</a:t>
            </a:r>
          </a:p>
        </p:txBody>
      </p:sp>
      <p:sp>
        <p:nvSpPr>
          <p:cNvPr id="67587"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顺序程序的特性：</a:t>
            </a:r>
          </a:p>
          <a:p>
            <a:pPr lvl="1" eaLnBrk="1" hangingPunct="1">
              <a:spcBef>
                <a:spcPts val="1200"/>
              </a:spcBef>
            </a:pPr>
            <a:r>
              <a:rPr lang="zh-CN" altLang="en-US" dirty="0">
                <a:latin typeface="宋体" pitchFamily="2" charset="-122"/>
              </a:rPr>
              <a:t>顺序性：处理机严格按照指令次序依次执行，即仅当一条指令执行完后才开始执行下一条指令；</a:t>
            </a:r>
          </a:p>
          <a:p>
            <a:pPr lvl="1" eaLnBrk="1" hangingPunct="1">
              <a:spcBef>
                <a:spcPts val="1200"/>
              </a:spcBef>
            </a:pPr>
            <a:r>
              <a:rPr lang="zh-CN" altLang="en-US" dirty="0">
                <a:latin typeface="宋体" pitchFamily="2" charset="-122"/>
              </a:rPr>
              <a:t>封闭性：程序在执行过程中独占系统中的全部资源，该程序的运行环境只与其自身动作有关，不受其它程序及外界因素影响；</a:t>
            </a:r>
          </a:p>
          <a:p>
            <a:pPr lvl="1" eaLnBrk="1" hangingPunct="1">
              <a:spcBef>
                <a:spcPts val="1200"/>
              </a:spcBef>
            </a:pPr>
            <a:r>
              <a:rPr lang="zh-CN" altLang="en-US" dirty="0">
                <a:latin typeface="宋体" pitchFamily="2" charset="-122"/>
              </a:rPr>
              <a:t>可再现性：程序的执行结果与执行速度无关，而只与初始条件有关，给定相同的初始条件，程序的任意多次执行一定得到相同的执行结果</a:t>
            </a:r>
            <a:r>
              <a:rPr lang="zh-CN" altLang="en-US" dirty="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并发程序</a:t>
            </a:r>
            <a:r>
              <a:rPr lang="zh-CN" altLang="en-US"/>
              <a:t> </a:t>
            </a:r>
          </a:p>
        </p:txBody>
      </p:sp>
      <p:sp>
        <p:nvSpPr>
          <p:cNvPr id="68611"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程序的并发性含义</a:t>
            </a:r>
            <a:r>
              <a:rPr lang="zh-CN" altLang="en-US" dirty="0"/>
              <a:t>: </a:t>
            </a:r>
          </a:p>
          <a:p>
            <a:pPr lvl="1" eaLnBrk="1" hangingPunct="1">
              <a:spcBef>
                <a:spcPts val="1200"/>
              </a:spcBef>
            </a:pPr>
            <a:r>
              <a:rPr lang="zh-CN" altLang="en-US" dirty="0">
                <a:latin typeface="宋体" pitchFamily="2" charset="-122"/>
              </a:rPr>
              <a:t>内部并发性</a:t>
            </a:r>
            <a:r>
              <a:rPr lang="zh-CN" altLang="en-US" dirty="0"/>
              <a:t>, </a:t>
            </a:r>
            <a:r>
              <a:rPr lang="zh-CN" altLang="en-US" dirty="0">
                <a:latin typeface="宋体" pitchFamily="2" charset="-122"/>
              </a:rPr>
              <a:t>对于一个进程来说</a:t>
            </a:r>
            <a:r>
              <a:rPr lang="zh-CN" altLang="en-US" dirty="0"/>
              <a:t>, </a:t>
            </a:r>
            <a:r>
              <a:rPr lang="zh-CN" altLang="en-US" dirty="0">
                <a:latin typeface="宋体" pitchFamily="2" charset="-122"/>
              </a:rPr>
              <a:t>它的所有指令可能按序执行，也可能不按次序执行</a:t>
            </a:r>
            <a:r>
              <a:rPr lang="zh-CN" altLang="en-US" dirty="0"/>
              <a:t>; </a:t>
            </a:r>
          </a:p>
          <a:p>
            <a:pPr lvl="1" eaLnBrk="1" hangingPunct="1">
              <a:spcBef>
                <a:spcPts val="1200"/>
              </a:spcBef>
            </a:pPr>
            <a:r>
              <a:rPr lang="zh-CN" altLang="en-US" dirty="0">
                <a:latin typeface="宋体" pitchFamily="2" charset="-122"/>
              </a:rPr>
              <a:t>外部并发性</a:t>
            </a:r>
            <a:r>
              <a:rPr lang="zh-CN" altLang="en-US" dirty="0"/>
              <a:t>: </a:t>
            </a:r>
            <a:r>
              <a:rPr lang="zh-CN" altLang="en-US" dirty="0">
                <a:latin typeface="宋体" pitchFamily="2" charset="-122"/>
              </a:rPr>
              <a:t>对于多个进程来说</a:t>
            </a:r>
            <a:r>
              <a:rPr lang="zh-CN" altLang="en-US" dirty="0"/>
              <a:t>, </a:t>
            </a:r>
            <a:r>
              <a:rPr lang="zh-CN" altLang="en-US" dirty="0">
                <a:latin typeface="宋体" pitchFamily="2" charset="-122"/>
              </a:rPr>
              <a:t>所有进程是交叉</a:t>
            </a:r>
            <a:r>
              <a:rPr lang="zh-CN" altLang="en-US" dirty="0"/>
              <a:t>(</a:t>
            </a:r>
            <a:r>
              <a:rPr lang="en-US" altLang="zh-CN" dirty="0"/>
              <a:t>interleave)</a:t>
            </a:r>
            <a:r>
              <a:rPr lang="zh-CN" altLang="en-US" dirty="0">
                <a:latin typeface="宋体" pitchFamily="2" charset="-122"/>
              </a:rPr>
              <a:t>执行的</a:t>
            </a:r>
            <a:r>
              <a:rPr lang="zh-CN" altLang="en-US" dirty="0"/>
              <a:t>. </a:t>
            </a:r>
            <a:r>
              <a:rPr lang="zh-CN" altLang="en-US" dirty="0">
                <a:latin typeface="宋体" pitchFamily="2" charset="-122"/>
              </a:rPr>
              <a:t>例如</a:t>
            </a:r>
            <a:r>
              <a:rPr lang="zh-CN" altLang="en-US" dirty="0"/>
              <a:t>, </a:t>
            </a:r>
            <a:r>
              <a:rPr lang="zh-CN" altLang="en-US" dirty="0">
                <a:latin typeface="宋体" pitchFamily="2" charset="-122"/>
              </a:rPr>
              <a:t>对于上面</a:t>
            </a:r>
            <a:r>
              <a:rPr lang="en-US" altLang="zh-CN" dirty="0"/>
              <a:t>P1</a:t>
            </a:r>
            <a:r>
              <a:rPr lang="zh-CN" altLang="en-US" dirty="0">
                <a:latin typeface="宋体" pitchFamily="2" charset="-122"/>
              </a:rPr>
              <a:t>和</a:t>
            </a:r>
            <a:r>
              <a:rPr lang="en-US" altLang="zh-CN" dirty="0"/>
              <a:t>P2</a:t>
            </a:r>
            <a:r>
              <a:rPr lang="zh-CN" altLang="en-US" dirty="0">
                <a:latin typeface="宋体" pitchFamily="2" charset="-122"/>
              </a:rPr>
              <a:t>两个进程来说</a:t>
            </a:r>
            <a:r>
              <a:rPr lang="zh-CN" altLang="en-US" dirty="0"/>
              <a:t>, </a:t>
            </a:r>
            <a:r>
              <a:rPr lang="zh-CN" altLang="en-US" dirty="0">
                <a:latin typeface="宋体" pitchFamily="2" charset="-122"/>
              </a:rPr>
              <a:t>只考虑外部并发性，具有许多情形</a:t>
            </a:r>
            <a:r>
              <a:rPr lang="zh-CN" altLang="en-US" dirty="0"/>
              <a:t> ：</a:t>
            </a:r>
          </a:p>
          <a:p>
            <a:pPr lvl="2" eaLnBrk="1" hangingPunct="1">
              <a:spcBef>
                <a:spcPts val="1200"/>
              </a:spcBef>
            </a:pPr>
            <a:r>
              <a:rPr lang="zh-CN" altLang="en-US" dirty="0">
                <a:latin typeface="宋体" pitchFamily="2" charset="-122"/>
              </a:rPr>
              <a:t>情形</a:t>
            </a:r>
            <a:r>
              <a:rPr lang="zh-CN" altLang="en-US" dirty="0"/>
              <a:t>1: </a:t>
            </a:r>
            <a:r>
              <a:rPr lang="en-US" altLang="zh-CN" dirty="0"/>
              <a:t>a1 b1 b2 a2 a3 b3 a4 b4 </a:t>
            </a:r>
          </a:p>
          <a:p>
            <a:pPr lvl="2" eaLnBrk="1" hangingPunct="1">
              <a:spcBef>
                <a:spcPts val="1200"/>
              </a:spcBef>
            </a:pPr>
            <a:r>
              <a:rPr lang="zh-CN" altLang="en-US" dirty="0">
                <a:latin typeface="宋体" pitchFamily="2" charset="-122"/>
              </a:rPr>
              <a:t>情形</a:t>
            </a:r>
            <a:r>
              <a:rPr lang="zh-CN" altLang="en-US" dirty="0"/>
              <a:t>2: </a:t>
            </a:r>
            <a:r>
              <a:rPr lang="en-US" altLang="zh-CN" dirty="0"/>
              <a:t>b1 b2 a1 a2 a3 b3 b4 a4 </a:t>
            </a:r>
          </a:p>
          <a:p>
            <a:pPr lvl="1" eaLnBrk="1" hangingPunct="1">
              <a:spcBef>
                <a:spcPts val="1200"/>
              </a:spcBef>
            </a:pPr>
            <a:r>
              <a:rPr lang="zh-CN" altLang="en-US" dirty="0">
                <a:latin typeface="宋体" pitchFamily="2" charset="-122"/>
              </a:rPr>
              <a:t>并发进程在其执行过程中</a:t>
            </a:r>
            <a:r>
              <a:rPr lang="zh-CN" altLang="en-US" dirty="0"/>
              <a:t>, </a:t>
            </a:r>
            <a:r>
              <a:rPr lang="zh-CN" altLang="en-US" dirty="0">
                <a:latin typeface="宋体" pitchFamily="2" charset="-122"/>
              </a:rPr>
              <a:t>出现哪种交叉情形是不可预知的</a:t>
            </a:r>
            <a:r>
              <a:rPr lang="zh-CN" altLang="en-US" dirty="0"/>
              <a:t>, </a:t>
            </a:r>
            <a:r>
              <a:rPr lang="zh-CN" altLang="en-US" dirty="0">
                <a:latin typeface="宋体" pitchFamily="2" charset="-122"/>
              </a:rPr>
              <a:t>这就是并发程序带来的不确定性．</a:t>
            </a:r>
            <a:r>
              <a:rPr lang="zh-CN" altLang="en-US" dirty="0"/>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并发程序</a:t>
            </a:r>
          </a:p>
        </p:txBody>
      </p:sp>
      <p:sp>
        <p:nvSpPr>
          <p:cNvPr id="70659" name="Rectangle 3"/>
          <p:cNvSpPr>
            <a:spLocks noGrp="1" noChangeArrowheads="1"/>
          </p:cNvSpPr>
          <p:nvPr>
            <p:ph type="body" idx="1"/>
          </p:nvPr>
        </p:nvSpPr>
        <p:spPr/>
        <p:txBody>
          <a:bodyPr/>
          <a:lstStyle/>
          <a:p>
            <a:pPr eaLnBrk="1" hangingPunct="1"/>
            <a:r>
              <a:rPr lang="zh-CN" altLang="en-US" dirty="0">
                <a:latin typeface="宋体" pitchFamily="2" charset="-122"/>
              </a:rPr>
              <a:t>并发程序特性：</a:t>
            </a:r>
          </a:p>
          <a:p>
            <a:pPr lvl="1" eaLnBrk="1" hangingPunct="1">
              <a:spcBef>
                <a:spcPts val="1200"/>
              </a:spcBef>
            </a:pPr>
            <a:r>
              <a:rPr lang="zh-CN" altLang="en-US" dirty="0">
                <a:latin typeface="宋体" pitchFamily="2" charset="-122"/>
              </a:rPr>
              <a:t>交叉性：程序并发执行对应某一种交叉，不同的交叉可能导致不同的计算结果，操作系统应当保证只产生导致正确结果的交叉，去除那些可能导致不正确结果的交叉；</a:t>
            </a:r>
          </a:p>
          <a:p>
            <a:pPr lvl="1" eaLnBrk="1" hangingPunct="1">
              <a:spcBef>
                <a:spcPts val="1200"/>
              </a:spcBef>
            </a:pPr>
            <a:r>
              <a:rPr lang="zh-CN" altLang="en-US" dirty="0">
                <a:latin typeface="宋体" pitchFamily="2" charset="-122"/>
              </a:rPr>
              <a:t>非封闭性：一个进程的运行环境可能被其它进程所改变，从而相互影响；</a:t>
            </a:r>
          </a:p>
          <a:p>
            <a:pPr lvl="1" eaLnBrk="1" hangingPunct="1">
              <a:spcBef>
                <a:spcPts val="1200"/>
              </a:spcBef>
            </a:pPr>
            <a:r>
              <a:rPr lang="zh-CN" altLang="en-US" dirty="0">
                <a:latin typeface="宋体" pitchFamily="2" charset="-122"/>
              </a:rPr>
              <a:t>不可再现性：由于交叉的随机性，并发程序的多次执行可能对应不同的交叉，因而不能期望重新运行的程序能够再现上次运行的结果．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pPr eaLnBrk="1" hangingPunct="1">
              <a:defRPr/>
            </a:pPr>
            <a:endParaRPr lang="zh-CN" altLang="en-US"/>
          </a:p>
        </p:txBody>
      </p:sp>
      <p:sp>
        <p:nvSpPr>
          <p:cNvPr id="72707" name="Rectangle 3"/>
          <p:cNvSpPr>
            <a:spLocks noGrp="1" noChangeArrowheads="1"/>
          </p:cNvSpPr>
          <p:nvPr>
            <p:ph type="body" idx="1"/>
          </p:nvPr>
        </p:nvSpPr>
        <p:spPr/>
        <p:txBody>
          <a:bodyPr/>
          <a:lstStyle/>
          <a:p>
            <a:pPr eaLnBrk="1" hangingPunct="1"/>
            <a:r>
              <a:rPr lang="zh-CN" altLang="en-US" sz="2400">
                <a:latin typeface="宋体" pitchFamily="2" charset="-122"/>
              </a:rPr>
              <a:t>例：一个图书馆管理系统, 连有两个终端, 用户可通过终端借书. 为简化问题, 假设所有用户借阅的图书是相同的.  设</a:t>
            </a:r>
            <a:r>
              <a:rPr lang="en-US" altLang="zh-CN" sz="2400" i="1">
                <a:latin typeface="宋体" pitchFamily="2" charset="-122"/>
              </a:rPr>
              <a:t>x</a:t>
            </a:r>
            <a:r>
              <a:rPr lang="zh-CN" altLang="en-US" sz="2400">
                <a:latin typeface="宋体" pitchFamily="2" charset="-122"/>
              </a:rPr>
              <a:t>代表图书的剩余数量, 为两个终端用户服务的程序</a:t>
            </a:r>
            <a:r>
              <a:rPr lang="zh-CN" altLang="en-US">
                <a:latin typeface="宋体" pitchFamily="2" charset="-122"/>
              </a:rPr>
              <a:t> </a:t>
            </a:r>
          </a:p>
        </p:txBody>
      </p:sp>
      <p:graphicFrame>
        <p:nvGraphicFramePr>
          <p:cNvPr id="72708" name="Object 4"/>
          <p:cNvGraphicFramePr>
            <a:graphicFrameLocks noChangeAspect="1"/>
          </p:cNvGraphicFramePr>
          <p:nvPr/>
        </p:nvGraphicFramePr>
        <p:xfrm>
          <a:off x="1676400" y="2590800"/>
          <a:ext cx="5486400" cy="3992563"/>
        </p:xfrm>
        <a:graphic>
          <a:graphicData uri="http://schemas.openxmlformats.org/presentationml/2006/ole">
            <mc:AlternateContent xmlns:mc="http://schemas.openxmlformats.org/markup-compatibility/2006">
              <mc:Choice xmlns:v="urn:schemas-microsoft-com:vml" Requires="v">
                <p:oleObj spid="_x0000_s72765" name="位图图像" r:id="rId4" imgW="4791744" imgH="3486637" progId="Paint.Picture">
                  <p:embed/>
                </p:oleObj>
              </mc:Choice>
              <mc:Fallback>
                <p:oleObj name="位图图像" r:id="rId4" imgW="4791744" imgH="3486637"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0" y="2590800"/>
                        <a:ext cx="5486400" cy="399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进程互斥</a:t>
            </a:r>
            <a:r>
              <a:rPr lang="zh-CN" altLang="en-US"/>
              <a:t> </a:t>
            </a:r>
          </a:p>
        </p:txBody>
      </p:sp>
      <p:sp>
        <p:nvSpPr>
          <p:cNvPr id="74755" name="Rectangle 3"/>
          <p:cNvSpPr>
            <a:spLocks noGrp="1" noChangeArrowheads="1"/>
          </p:cNvSpPr>
          <p:nvPr>
            <p:ph type="body" idx="1"/>
          </p:nvPr>
        </p:nvSpPr>
        <p:spPr/>
        <p:txBody>
          <a:bodyPr/>
          <a:lstStyle/>
          <a:p>
            <a:pPr eaLnBrk="1" hangingPunct="1">
              <a:lnSpc>
                <a:spcPct val="90000"/>
              </a:lnSpc>
              <a:spcBef>
                <a:spcPts val="1200"/>
              </a:spcBef>
            </a:pPr>
            <a:r>
              <a:rPr lang="zh-CN" altLang="en-US" dirty="0">
                <a:latin typeface="宋体" pitchFamily="2" charset="-122"/>
                <a:ea typeface="黑体" pitchFamily="2" charset="-122"/>
              </a:rPr>
              <a:t>定义：</a:t>
            </a:r>
            <a:r>
              <a:rPr lang="zh-CN" altLang="en-US" dirty="0">
                <a:latin typeface="宋体" pitchFamily="2" charset="-122"/>
              </a:rPr>
              <a:t>两个或两个以上的进程，不能同时进入关于同一组共享变量的临界区域, 否则可能发生与时间有关的错误, 这种现象被称作进程互斥. </a:t>
            </a:r>
          </a:p>
          <a:p>
            <a:pPr eaLnBrk="1" hangingPunct="1">
              <a:lnSpc>
                <a:spcPct val="90000"/>
              </a:lnSpc>
              <a:spcBef>
                <a:spcPts val="1200"/>
              </a:spcBef>
            </a:pPr>
            <a:r>
              <a:rPr lang="zh-CN" altLang="en-US" dirty="0">
                <a:latin typeface="宋体" pitchFamily="2" charset="-122"/>
              </a:rPr>
              <a:t>进程互斥是进程之间所发生的一种间接性相互作用</a:t>
            </a:r>
            <a:r>
              <a:rPr lang="zh-CN" altLang="en-US" dirty="0"/>
              <a:t>, </a:t>
            </a:r>
            <a:r>
              <a:rPr lang="zh-CN" altLang="en-US" dirty="0">
                <a:latin typeface="宋体" pitchFamily="2" charset="-122"/>
              </a:rPr>
              <a:t>这种相互作用是进程本身不希望的</a:t>
            </a:r>
            <a:r>
              <a:rPr lang="zh-CN" altLang="en-US" dirty="0"/>
              <a:t>, </a:t>
            </a:r>
            <a:r>
              <a:rPr lang="zh-CN" altLang="en-US" dirty="0">
                <a:latin typeface="宋体" pitchFamily="2" charset="-122"/>
              </a:rPr>
              <a:t>也是运行进程感觉不到的</a:t>
            </a:r>
            <a:r>
              <a:rPr lang="zh-CN" altLang="en-US" dirty="0"/>
              <a:t>. </a:t>
            </a:r>
            <a:r>
              <a:rPr lang="zh-CN" altLang="en-US" dirty="0">
                <a:latin typeface="宋体" pitchFamily="2" charset="-122"/>
              </a:rPr>
              <a:t>进程互斥可能发生在相关进程之间</a:t>
            </a:r>
            <a:r>
              <a:rPr lang="zh-CN" altLang="en-US" dirty="0"/>
              <a:t>, </a:t>
            </a:r>
            <a:r>
              <a:rPr lang="zh-CN" altLang="en-US" dirty="0">
                <a:latin typeface="宋体" pitchFamily="2" charset="-122"/>
              </a:rPr>
              <a:t>也可能发生在不相关进程之间</a:t>
            </a:r>
            <a:r>
              <a:rPr lang="zh-CN" altLang="en-US" dirty="0"/>
              <a:t>. </a:t>
            </a:r>
          </a:p>
          <a:p>
            <a:pPr eaLnBrk="1" hangingPunct="1">
              <a:lnSpc>
                <a:spcPct val="90000"/>
              </a:lnSpc>
              <a:spcBef>
                <a:spcPts val="1200"/>
              </a:spcBef>
            </a:pPr>
            <a:r>
              <a:rPr lang="zh-CN" altLang="en-US" dirty="0">
                <a:latin typeface="宋体" pitchFamily="2" charset="-122"/>
              </a:rPr>
              <a:t>互斥量（</a:t>
            </a:r>
            <a:r>
              <a:rPr lang="en-US" altLang="zh-CN" dirty="0" err="1"/>
              <a:t>Mutex</a:t>
            </a:r>
            <a:r>
              <a:rPr lang="en-US" altLang="zh-CN" dirty="0">
                <a:latin typeface="宋体" pitchFamily="2" charset="-122"/>
              </a:rPr>
              <a:t>）</a:t>
            </a:r>
            <a:r>
              <a:rPr lang="zh-CN" altLang="en-US" dirty="0">
                <a:latin typeface="宋体" pitchFamily="2" charset="-122"/>
              </a:rPr>
              <a:t>作为一种互斥设备，有两个状态，上锁和空闲。同一时刻只能有一个线程能够对互斥量加锁。对于一个已经被加锁的互斥量，当另外一个线程试图对它加锁时，该线程会被阻塞，直到该互斥量被释放。互斥量在</a:t>
            </a:r>
            <a:r>
              <a:rPr lang="en-US" altLang="zh-CN" dirty="0" err="1"/>
              <a:t>Pthread</a:t>
            </a:r>
            <a:r>
              <a:rPr lang="zh-CN" altLang="en-US" dirty="0">
                <a:latin typeface="宋体" pitchFamily="2" charset="-122"/>
              </a:rPr>
              <a:t>线程库中被定义为</a:t>
            </a:r>
            <a:r>
              <a:rPr lang="en-US" altLang="zh-CN" dirty="0" err="1"/>
              <a:t>pthread_mutex_t</a:t>
            </a:r>
            <a:r>
              <a:rPr lang="zh-CN" altLang="en-US" dirty="0">
                <a:latin typeface="宋体" pitchFamily="2" charset="-122"/>
              </a:rPr>
              <a:t>类型。</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互斥量</a:t>
            </a:r>
            <a:r>
              <a:rPr lang="zh-CN" altLang="en-US">
                <a:latin typeface="Times New Roman" panose="02020603050405020304" pitchFamily="18" charset="0"/>
              </a:rPr>
              <a:t>（</a:t>
            </a:r>
            <a:r>
              <a:rPr lang="en-US" altLang="zh-CN">
                <a:latin typeface="Times New Roman" panose="02020603050405020304" pitchFamily="18" charset="0"/>
              </a:rPr>
              <a:t>Mutex）</a:t>
            </a:r>
            <a:r>
              <a:rPr lang="en-US" altLang="zh-CN">
                <a:latin typeface="宋体" panose="02010600030101010101" pitchFamily="2" charset="-122"/>
              </a:rPr>
              <a:t> </a:t>
            </a:r>
            <a:endParaRPr lang="zh-CN" altLang="en-US">
              <a:latin typeface="宋体" panose="02010600030101010101" pitchFamily="2" charset="-122"/>
            </a:endParaRPr>
          </a:p>
        </p:txBody>
      </p:sp>
      <p:sp>
        <p:nvSpPr>
          <p:cNvPr id="76803" name="Rectangle 3"/>
          <p:cNvSpPr>
            <a:spLocks noGrp="1" noChangeArrowheads="1"/>
          </p:cNvSpPr>
          <p:nvPr>
            <p:ph type="body" idx="1"/>
          </p:nvPr>
        </p:nvSpPr>
        <p:spPr/>
        <p:txBody>
          <a:bodyPr/>
          <a:lstStyle/>
          <a:p>
            <a:pPr eaLnBrk="1" hangingPunct="1"/>
            <a:r>
              <a:rPr lang="en-US" altLang="zh-CN" dirty="0" err="1"/>
              <a:t>Pthread</a:t>
            </a:r>
            <a:r>
              <a:rPr lang="zh-CN" altLang="en-US" dirty="0">
                <a:latin typeface="宋体" pitchFamily="2" charset="-122"/>
              </a:rPr>
              <a:t>线程库对一个互斥量的加锁操作是：</a:t>
            </a:r>
          </a:p>
          <a:p>
            <a:pPr lvl="1" eaLnBrk="1" hangingPunct="1"/>
            <a:r>
              <a:rPr lang="en-US" altLang="zh-CN" dirty="0" err="1"/>
              <a:t>int</a:t>
            </a:r>
            <a:r>
              <a:rPr lang="en-US" altLang="zh-CN" dirty="0"/>
              <a:t> </a:t>
            </a:r>
            <a:r>
              <a:rPr lang="en-US" altLang="zh-CN" dirty="0" err="1"/>
              <a:t>pthread_mutex_lock</a:t>
            </a:r>
            <a:r>
              <a:rPr lang="en-US" altLang="zh-CN" dirty="0"/>
              <a:t>(</a:t>
            </a:r>
            <a:r>
              <a:rPr lang="en-US" altLang="zh-CN" dirty="0" err="1"/>
              <a:t>pthread_mutex_t</a:t>
            </a:r>
            <a:r>
              <a:rPr lang="en-US" altLang="zh-CN" dirty="0"/>
              <a:t> *</a:t>
            </a:r>
            <a:r>
              <a:rPr lang="en-US" altLang="zh-CN" dirty="0" err="1"/>
              <a:t>mutex</a:t>
            </a:r>
            <a:r>
              <a:rPr lang="en-US" altLang="zh-CN" dirty="0"/>
              <a:t>); </a:t>
            </a:r>
          </a:p>
          <a:p>
            <a:pPr lvl="1" eaLnBrk="1" hangingPunct="1"/>
            <a:r>
              <a:rPr lang="en-US" altLang="zh-CN" dirty="0" err="1"/>
              <a:t>int</a:t>
            </a:r>
            <a:r>
              <a:rPr lang="en-US" altLang="zh-CN" dirty="0"/>
              <a:t> </a:t>
            </a:r>
            <a:r>
              <a:rPr lang="en-US" altLang="zh-CN" dirty="0" err="1"/>
              <a:t>pthread_mutex_trylock</a:t>
            </a:r>
            <a:r>
              <a:rPr lang="en-US" altLang="zh-CN" dirty="0"/>
              <a:t>(</a:t>
            </a:r>
            <a:r>
              <a:rPr lang="en-US" altLang="zh-CN" dirty="0" err="1"/>
              <a:t>pthread_mutex_t</a:t>
            </a:r>
            <a:r>
              <a:rPr lang="en-US" altLang="zh-CN" dirty="0"/>
              <a:t> *</a:t>
            </a:r>
            <a:r>
              <a:rPr lang="en-US" altLang="zh-CN" dirty="0" err="1"/>
              <a:t>mutex</a:t>
            </a:r>
            <a:r>
              <a:rPr lang="en-US" altLang="zh-CN" dirty="0"/>
              <a:t>);</a:t>
            </a:r>
            <a:r>
              <a:rPr lang="en-US" altLang="zh-CN" dirty="0">
                <a:latin typeface="宋体" pitchFamily="2" charset="-122"/>
              </a:rPr>
              <a:t> </a:t>
            </a:r>
          </a:p>
          <a:p>
            <a:pPr lvl="1" eaLnBrk="1" hangingPunct="1"/>
            <a:r>
              <a:rPr lang="en-US" altLang="zh-CN" dirty="0" err="1"/>
              <a:t>pthread_mutex_unlock</a:t>
            </a:r>
            <a:r>
              <a:rPr lang="en-US" altLang="zh-CN" dirty="0"/>
              <a:t>(</a:t>
            </a:r>
            <a:r>
              <a:rPr lang="en-US" altLang="zh-CN" dirty="0" err="1"/>
              <a:t>pthread_mutex_t</a:t>
            </a:r>
            <a:r>
              <a:rPr lang="en-US" altLang="zh-CN" dirty="0"/>
              <a:t> *</a:t>
            </a:r>
            <a:r>
              <a:rPr lang="en-US" altLang="zh-CN" dirty="0" err="1"/>
              <a:t>mutex</a:t>
            </a:r>
            <a:r>
              <a:rPr lang="en-US" altLang="zh-CN" dirty="0"/>
              <a:t>);//</a:t>
            </a:r>
            <a:r>
              <a:rPr lang="zh-CN" altLang="en-US" dirty="0"/>
              <a:t>释放</a:t>
            </a:r>
          </a:p>
          <a:p>
            <a:pPr eaLnBrk="1" hangingPunct="1"/>
            <a:r>
              <a:rPr lang="en-US" altLang="zh-CN" dirty="0"/>
              <a:t>producer</a:t>
            </a:r>
            <a:r>
              <a:rPr lang="zh-CN" altLang="en-US" dirty="0">
                <a:latin typeface="宋体" pitchFamily="2" charset="-122"/>
              </a:rPr>
              <a:t>对</a:t>
            </a:r>
            <a:r>
              <a:rPr lang="en-US" altLang="zh-CN" dirty="0"/>
              <a:t>counter</a:t>
            </a:r>
            <a:r>
              <a:rPr lang="zh-CN" altLang="en-US" dirty="0">
                <a:latin typeface="宋体" pitchFamily="2" charset="-122"/>
              </a:rPr>
              <a:t>变量的操作要先加锁互斥量，完成对</a:t>
            </a:r>
            <a:r>
              <a:rPr lang="en-US" altLang="zh-CN" dirty="0"/>
              <a:t>counter</a:t>
            </a:r>
            <a:r>
              <a:rPr lang="zh-CN" altLang="en-US" dirty="0">
                <a:latin typeface="宋体" pitchFamily="2" charset="-122"/>
              </a:rPr>
              <a:t>的操作之后释放互斥量</a:t>
            </a:r>
            <a:r>
              <a:rPr lang="zh-CN" altLang="en-US" dirty="0"/>
              <a:t> </a:t>
            </a:r>
          </a:p>
          <a:p>
            <a:pPr lvl="1" eaLnBrk="1" hangingPunct="1">
              <a:buFontTx/>
              <a:buNone/>
            </a:pPr>
            <a:r>
              <a:rPr lang="en-US" altLang="zh-CN" dirty="0" err="1"/>
              <a:t>pthread_mutex_lock</a:t>
            </a:r>
            <a:r>
              <a:rPr lang="en-US" altLang="zh-CN" dirty="0"/>
              <a:t>(&amp;</a:t>
            </a:r>
            <a:r>
              <a:rPr lang="en-US" altLang="zh-CN" dirty="0" err="1"/>
              <a:t>counter_mutex</a:t>
            </a:r>
            <a:r>
              <a:rPr lang="en-US" altLang="zh-CN" dirty="0"/>
              <a:t>); </a:t>
            </a:r>
          </a:p>
          <a:p>
            <a:pPr lvl="1" eaLnBrk="1" hangingPunct="1">
              <a:buFontTx/>
              <a:buNone/>
            </a:pPr>
            <a:r>
              <a:rPr lang="zh-CN" altLang="en-US" dirty="0"/>
              <a:t>    </a:t>
            </a:r>
            <a:r>
              <a:rPr lang="en-US" altLang="zh-CN" dirty="0"/>
              <a:t>counter++; </a:t>
            </a:r>
          </a:p>
          <a:p>
            <a:pPr lvl="1" eaLnBrk="1" hangingPunct="1">
              <a:buFontTx/>
              <a:buNone/>
            </a:pPr>
            <a:r>
              <a:rPr lang="en-US" altLang="zh-CN" dirty="0" err="1"/>
              <a:t>pthread_mutex_unlock</a:t>
            </a:r>
            <a:r>
              <a:rPr lang="en-US" altLang="zh-CN" dirty="0"/>
              <a:t>(&amp;</a:t>
            </a:r>
            <a:r>
              <a:rPr lang="en-US" altLang="zh-CN" dirty="0" err="1"/>
              <a:t>counter_mutex</a:t>
            </a:r>
            <a:r>
              <a:rPr lang="en-US" altLang="zh-CN" dirty="0"/>
              <a:t>);</a:t>
            </a:r>
            <a:r>
              <a:rPr lang="en-US" altLang="zh-CN" dirty="0">
                <a:latin typeface="宋体" pitchFamily="2" charset="-122"/>
              </a:rPr>
              <a:t> </a:t>
            </a:r>
            <a:r>
              <a:rPr lang="zh-CN" altLang="en-US" dirty="0">
                <a:latin typeface="宋体" pitchFamily="2" charset="-122"/>
              </a:rPr>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p:nvPr>
        </p:nvSpPr>
        <p:spPr/>
        <p:txBody>
          <a:bodyPr/>
          <a:lstStyle/>
          <a:p>
            <a:pPr eaLnBrk="1" hangingPunct="1">
              <a:defRPr/>
            </a:pPr>
            <a:r>
              <a:rPr lang="zh-CN" altLang="en-US"/>
              <a:t>锁</a:t>
            </a:r>
          </a:p>
        </p:txBody>
      </p:sp>
      <p:sp>
        <p:nvSpPr>
          <p:cNvPr id="78851" name="Rectangle 3"/>
          <p:cNvSpPr>
            <a:spLocks noGrp="1" noChangeArrowheads="1"/>
          </p:cNvSpPr>
          <p:nvPr>
            <p:ph type="body" idx="1"/>
          </p:nvPr>
        </p:nvSpPr>
        <p:spPr/>
        <p:txBody>
          <a:bodyPr/>
          <a:lstStyle/>
          <a:p>
            <a:pPr eaLnBrk="1" hangingPunct="1"/>
            <a:r>
              <a:rPr lang="zh-CN" altLang="en-US" dirty="0"/>
              <a:t>类似信号量，同一时刻使用一个锁，对应两个原子操作：</a:t>
            </a:r>
          </a:p>
          <a:p>
            <a:pPr lvl="1" eaLnBrk="1" hangingPunct="1"/>
            <a:r>
              <a:rPr lang="en-US" altLang="zh-CN" dirty="0"/>
              <a:t>Acquire()：</a:t>
            </a:r>
            <a:r>
              <a:rPr lang="zh-CN" altLang="en-US" dirty="0"/>
              <a:t>获取操作，将锁据为己有，状态-〉已加锁，如果锁被占，等待之；</a:t>
            </a:r>
          </a:p>
          <a:p>
            <a:pPr lvl="1" eaLnBrk="1" hangingPunct="1"/>
            <a:r>
              <a:rPr lang="en-US" altLang="zh-CN" dirty="0"/>
              <a:t>Release()：</a:t>
            </a:r>
            <a:r>
              <a:rPr lang="zh-CN" altLang="en-US" dirty="0"/>
              <a:t>释放操作，将锁状态-〉未加锁。</a:t>
            </a:r>
          </a:p>
          <a:p>
            <a:pPr eaLnBrk="1" hangingPunct="1"/>
            <a:r>
              <a:rPr lang="zh-CN" altLang="en-US" dirty="0"/>
              <a:t>互斥量是一种锁，线程对共享资源进行访问之前必须先获得锁，否则，线程保持等待状态，直到锁可用，只有其他线程都不占有它时，一个线程才可以占有它。占有锁的过程叫做锁定或者获得互斥量。</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p:cNvSpPr>
            <a:spLocks noGrp="1" noChangeArrowheads="1"/>
          </p:cNvSpPr>
          <p:nvPr>
            <p:ph type="title"/>
          </p:nvPr>
        </p:nvSpPr>
        <p:spPr/>
        <p:txBody>
          <a:bodyPr/>
          <a:lstStyle/>
          <a:p>
            <a:pPr eaLnBrk="1" hangingPunct="1">
              <a:defRPr/>
            </a:pPr>
            <a:endParaRPr lang="zh-CN" altLang="en-US"/>
          </a:p>
        </p:txBody>
      </p:sp>
      <p:sp>
        <p:nvSpPr>
          <p:cNvPr id="80899" name="Rectangle 3"/>
          <p:cNvSpPr>
            <a:spLocks noGrp="1" noChangeArrowheads="1"/>
          </p:cNvSpPr>
          <p:nvPr>
            <p:ph type="body" idx="1"/>
          </p:nvPr>
        </p:nvSpPr>
        <p:spPr/>
        <p:txBody>
          <a:bodyPr/>
          <a:lstStyle/>
          <a:p>
            <a:pPr eaLnBrk="1" hangingPunct="1">
              <a:lnSpc>
                <a:spcPct val="90000"/>
              </a:lnSpc>
            </a:pPr>
            <a:endParaRPr lang="zh-CN" altLang="en-US"/>
          </a:p>
          <a:p>
            <a:pPr eaLnBrk="1" hangingPunct="1">
              <a:lnSpc>
                <a:spcPct val="90000"/>
              </a:lnSpc>
            </a:pPr>
            <a:endParaRPr lang="zh-CN" altLang="en-US"/>
          </a:p>
          <a:p>
            <a:pPr eaLnBrk="1" hangingPunct="1">
              <a:lnSpc>
                <a:spcPct val="90000"/>
              </a:lnSpc>
            </a:pPr>
            <a:endParaRPr lang="zh-CN" altLang="en-US"/>
          </a:p>
          <a:p>
            <a:pPr eaLnBrk="1" hangingPunct="1">
              <a:lnSpc>
                <a:spcPct val="90000"/>
              </a:lnSpc>
            </a:pPr>
            <a:endParaRPr lang="zh-CN" altLang="en-US"/>
          </a:p>
          <a:p>
            <a:pPr eaLnBrk="1" hangingPunct="1">
              <a:lnSpc>
                <a:spcPct val="90000"/>
              </a:lnSpc>
            </a:pPr>
            <a:endParaRPr lang="zh-CN" altLang="en-US"/>
          </a:p>
          <a:p>
            <a:pPr eaLnBrk="1" hangingPunct="1">
              <a:lnSpc>
                <a:spcPct val="90000"/>
              </a:lnSpc>
            </a:pPr>
            <a:endParaRPr lang="zh-CN" altLang="en-US"/>
          </a:p>
          <a:p>
            <a:pPr eaLnBrk="1" hangingPunct="1">
              <a:lnSpc>
                <a:spcPct val="90000"/>
              </a:lnSpc>
            </a:pPr>
            <a:endParaRPr lang="zh-CN" altLang="en-US"/>
          </a:p>
          <a:p>
            <a:pPr lvl="1" eaLnBrk="1" hangingPunct="1">
              <a:lnSpc>
                <a:spcPct val="90000"/>
              </a:lnSpc>
              <a:buFontTx/>
              <a:buNone/>
            </a:pPr>
            <a:r>
              <a:rPr lang="en-US" altLang="zh-CN"/>
              <a:t>A Hello one</a:t>
            </a:r>
          </a:p>
          <a:p>
            <a:pPr lvl="1" eaLnBrk="1" hangingPunct="1">
              <a:lnSpc>
                <a:spcPct val="90000"/>
              </a:lnSpc>
              <a:buFontTx/>
              <a:buNone/>
            </a:pPr>
            <a:r>
              <a:rPr lang="en-US" altLang="zh-CN"/>
              <a:t>B Hello one</a:t>
            </a:r>
          </a:p>
          <a:p>
            <a:pPr lvl="1" eaLnBrk="1" hangingPunct="1">
              <a:lnSpc>
                <a:spcPct val="90000"/>
              </a:lnSpc>
              <a:buFontTx/>
              <a:buNone/>
            </a:pPr>
            <a:r>
              <a:rPr lang="en-US" altLang="zh-CN"/>
              <a:t>B Hello two</a:t>
            </a:r>
          </a:p>
          <a:p>
            <a:pPr lvl="1" eaLnBrk="1" hangingPunct="1">
              <a:lnSpc>
                <a:spcPct val="90000"/>
              </a:lnSpc>
              <a:buFontTx/>
              <a:buNone/>
            </a:pPr>
            <a:r>
              <a:rPr lang="en-US" altLang="zh-CN"/>
              <a:t>A Hello two</a:t>
            </a:r>
          </a:p>
        </p:txBody>
      </p:sp>
      <p:graphicFrame>
        <p:nvGraphicFramePr>
          <p:cNvPr id="80900" name="Object 5"/>
          <p:cNvGraphicFramePr>
            <a:graphicFrameLocks noChangeAspect="1"/>
          </p:cNvGraphicFramePr>
          <p:nvPr/>
        </p:nvGraphicFramePr>
        <p:xfrm>
          <a:off x="457200" y="1447800"/>
          <a:ext cx="3924300" cy="2790825"/>
        </p:xfrm>
        <a:graphic>
          <a:graphicData uri="http://schemas.openxmlformats.org/presentationml/2006/ole">
            <mc:AlternateContent xmlns:mc="http://schemas.openxmlformats.org/markup-compatibility/2006">
              <mc:Choice xmlns:v="urn:schemas-microsoft-com:vml" Requires="v">
                <p:oleObj spid="_x0000_s81014" name="位图图像" r:id="rId4" imgW="3924848" imgH="2790476" progId="Paint.Picture">
                  <p:embed/>
                </p:oleObj>
              </mc:Choice>
              <mc:Fallback>
                <p:oleObj name="位图图像" r:id="rId4" imgW="3924848" imgH="2790476" progId="Paint.Picture">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447800"/>
                        <a:ext cx="3924300" cy="279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0901" name="Object 6"/>
          <p:cNvGraphicFramePr>
            <a:graphicFrameLocks noChangeAspect="1"/>
          </p:cNvGraphicFramePr>
          <p:nvPr/>
        </p:nvGraphicFramePr>
        <p:xfrm>
          <a:off x="4648200" y="1447800"/>
          <a:ext cx="3924300" cy="2781300"/>
        </p:xfrm>
        <a:graphic>
          <a:graphicData uri="http://schemas.openxmlformats.org/presentationml/2006/ole">
            <mc:AlternateContent xmlns:mc="http://schemas.openxmlformats.org/markup-compatibility/2006">
              <mc:Choice xmlns:v="urn:schemas-microsoft-com:vml" Requires="v">
                <p:oleObj spid="_x0000_s81015" name="位图图像" r:id="rId6" imgW="3924848" imgH="2781688" progId="Paint.Picture">
                  <p:embed/>
                </p:oleObj>
              </mc:Choice>
              <mc:Fallback>
                <p:oleObj name="位图图像" r:id="rId6" imgW="3924848" imgH="2781688" progId="Paint.Picture">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8200" y="1447800"/>
                        <a:ext cx="3924300" cy="278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1026"/>
          <p:cNvSpPr>
            <a:spLocks noGrp="1" noChangeArrowheads="1"/>
          </p:cNvSpPr>
          <p:nvPr>
            <p:ph type="title"/>
          </p:nvPr>
        </p:nvSpPr>
        <p:spPr/>
        <p:txBody>
          <a:bodyPr/>
          <a:lstStyle/>
          <a:p>
            <a:pPr eaLnBrk="1" hangingPunct="1">
              <a:defRPr/>
            </a:pPr>
            <a:endParaRPr lang="zh-CN" altLang="en-US"/>
          </a:p>
        </p:txBody>
      </p:sp>
      <p:sp>
        <p:nvSpPr>
          <p:cNvPr id="82947" name="Rectangle 1029"/>
          <p:cNvSpPr>
            <a:spLocks noGrp="1" noChangeArrowheads="1"/>
          </p:cNvSpPr>
          <p:nvPr>
            <p:ph type="body" idx="1"/>
          </p:nvPr>
        </p:nvSpPr>
        <p:spPr/>
        <p:txBody>
          <a:bodyPr/>
          <a:lstStyle/>
          <a:p>
            <a:pPr eaLnBrk="1" hangingPunct="1">
              <a:lnSpc>
                <a:spcPct val="90000"/>
              </a:lnSpc>
            </a:pPr>
            <a:r>
              <a:rPr lang="en-US" altLang="zh-CN" sz="2400" dirty="0" err="1"/>
              <a:t>Mutex</a:t>
            </a:r>
            <a:r>
              <a:rPr lang="en-US" altLang="zh-CN" sz="2400" dirty="0"/>
              <a:t> </a:t>
            </a:r>
            <a:r>
              <a:rPr lang="en-US" altLang="zh-CN" sz="2400" dirty="0" err="1"/>
              <a:t>mutex</a:t>
            </a:r>
            <a:r>
              <a:rPr lang="en-US" altLang="zh-CN" sz="2400" dirty="0"/>
              <a:t>;</a:t>
            </a:r>
          </a:p>
          <a:p>
            <a:pPr eaLnBrk="1" hangingPunct="1">
              <a:lnSpc>
                <a:spcPct val="90000"/>
              </a:lnSpc>
            </a:pPr>
            <a:endParaRPr lang="en-US" altLang="zh-CN" sz="2400" dirty="0"/>
          </a:p>
          <a:p>
            <a:pPr eaLnBrk="1" hangingPunct="1">
              <a:lnSpc>
                <a:spcPct val="90000"/>
              </a:lnSpc>
            </a:pPr>
            <a:endParaRPr lang="en-US" altLang="zh-CN" sz="2400" dirty="0"/>
          </a:p>
          <a:p>
            <a:pPr eaLnBrk="1" hangingPunct="1">
              <a:lnSpc>
                <a:spcPct val="90000"/>
              </a:lnSpc>
            </a:pPr>
            <a:endParaRPr lang="en-US" altLang="zh-CN" sz="2400" dirty="0"/>
          </a:p>
          <a:p>
            <a:pPr eaLnBrk="1" hangingPunct="1">
              <a:lnSpc>
                <a:spcPct val="90000"/>
              </a:lnSpc>
            </a:pPr>
            <a:endParaRPr lang="en-US" altLang="zh-CN" sz="2400" dirty="0"/>
          </a:p>
          <a:p>
            <a:pPr eaLnBrk="1" hangingPunct="1">
              <a:lnSpc>
                <a:spcPct val="90000"/>
              </a:lnSpc>
            </a:pPr>
            <a:endParaRPr lang="en-US" altLang="zh-CN" sz="2400" dirty="0"/>
          </a:p>
          <a:p>
            <a:pPr eaLnBrk="1" hangingPunct="1">
              <a:lnSpc>
                <a:spcPct val="90000"/>
              </a:lnSpc>
            </a:pPr>
            <a:endParaRPr lang="en-US" altLang="zh-CN" sz="2400" dirty="0"/>
          </a:p>
          <a:p>
            <a:pPr eaLnBrk="1" hangingPunct="1">
              <a:lnSpc>
                <a:spcPct val="90000"/>
              </a:lnSpc>
            </a:pPr>
            <a:endParaRPr lang="en-US" altLang="zh-CN" sz="2400" dirty="0"/>
          </a:p>
          <a:p>
            <a:pPr lvl="1" eaLnBrk="1" hangingPunct="1">
              <a:lnSpc>
                <a:spcPct val="90000"/>
              </a:lnSpc>
              <a:buFontTx/>
              <a:buNone/>
            </a:pPr>
            <a:endParaRPr lang="en-US" altLang="zh-CN" sz="2000" dirty="0"/>
          </a:p>
          <a:p>
            <a:pPr lvl="1" eaLnBrk="1" hangingPunct="1">
              <a:lnSpc>
                <a:spcPct val="90000"/>
              </a:lnSpc>
              <a:buFontTx/>
              <a:buNone/>
            </a:pPr>
            <a:endParaRPr lang="en-US" altLang="zh-CN" sz="2000" dirty="0"/>
          </a:p>
          <a:p>
            <a:pPr lvl="1" eaLnBrk="1" hangingPunct="1">
              <a:lnSpc>
                <a:spcPct val="90000"/>
              </a:lnSpc>
              <a:buFontTx/>
              <a:buNone/>
            </a:pPr>
            <a:r>
              <a:rPr lang="en-US" altLang="zh-CN" sz="2000" dirty="0"/>
              <a:t>A Hello one                             B Hello one</a:t>
            </a:r>
          </a:p>
          <a:p>
            <a:pPr lvl="1" eaLnBrk="1" hangingPunct="1">
              <a:lnSpc>
                <a:spcPct val="90000"/>
              </a:lnSpc>
              <a:buFontTx/>
              <a:buNone/>
            </a:pPr>
            <a:r>
              <a:rPr lang="en-US" altLang="zh-CN" sz="2000" dirty="0"/>
              <a:t>A Hello two                             B Hello two</a:t>
            </a:r>
          </a:p>
          <a:p>
            <a:pPr lvl="1" eaLnBrk="1" hangingPunct="1">
              <a:lnSpc>
                <a:spcPct val="90000"/>
              </a:lnSpc>
              <a:buFontTx/>
              <a:buNone/>
            </a:pPr>
            <a:r>
              <a:rPr lang="en-US" altLang="zh-CN" sz="2000" dirty="0"/>
              <a:t>B Hello one                             A Hello one </a:t>
            </a:r>
          </a:p>
          <a:p>
            <a:pPr lvl="1" eaLnBrk="1" hangingPunct="1">
              <a:lnSpc>
                <a:spcPct val="90000"/>
              </a:lnSpc>
              <a:buFontTx/>
              <a:buNone/>
            </a:pPr>
            <a:r>
              <a:rPr lang="en-US" altLang="zh-CN" sz="2000" dirty="0"/>
              <a:t>B Hello two                             A Hello two </a:t>
            </a:r>
          </a:p>
        </p:txBody>
      </p:sp>
      <p:graphicFrame>
        <p:nvGraphicFramePr>
          <p:cNvPr id="82948" name="Object 1030"/>
          <p:cNvGraphicFramePr>
            <a:graphicFrameLocks noChangeAspect="1"/>
          </p:cNvGraphicFramePr>
          <p:nvPr/>
        </p:nvGraphicFramePr>
        <p:xfrm>
          <a:off x="4572000" y="1676400"/>
          <a:ext cx="3265488" cy="3276600"/>
        </p:xfrm>
        <a:graphic>
          <a:graphicData uri="http://schemas.openxmlformats.org/presentationml/2006/ole">
            <mc:AlternateContent xmlns:mc="http://schemas.openxmlformats.org/markup-compatibility/2006">
              <mc:Choice xmlns:v="urn:schemas-microsoft-com:vml" Requires="v">
                <p:oleObj spid="_x0000_s83062" name="位图图像" r:id="rId4" imgW="3285714" imgH="3296110" progId="Paint.Picture">
                  <p:embed/>
                </p:oleObj>
              </mc:Choice>
              <mc:Fallback>
                <p:oleObj name="位图图像" r:id="rId4" imgW="3285714" imgH="3296110" progId="Paint.Picture">
                  <p:embed/>
                  <p:pic>
                    <p:nvPicPr>
                      <p:cNvPr id="0" name="Object 10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676400"/>
                        <a:ext cx="3265488"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949" name="Object 1031"/>
          <p:cNvGraphicFramePr>
            <a:graphicFrameLocks noChangeAspect="1"/>
          </p:cNvGraphicFramePr>
          <p:nvPr/>
        </p:nvGraphicFramePr>
        <p:xfrm>
          <a:off x="609600" y="1676400"/>
          <a:ext cx="3524250" cy="3295650"/>
        </p:xfrm>
        <a:graphic>
          <a:graphicData uri="http://schemas.openxmlformats.org/presentationml/2006/ole">
            <mc:AlternateContent xmlns:mc="http://schemas.openxmlformats.org/markup-compatibility/2006">
              <mc:Choice xmlns:v="urn:schemas-microsoft-com:vml" Requires="v">
                <p:oleObj spid="_x0000_s83063" name="位图图像" r:id="rId6" imgW="3524742" imgH="3296110" progId="Paint.Picture">
                  <p:embed/>
                </p:oleObj>
              </mc:Choice>
              <mc:Fallback>
                <p:oleObj name="位图图像" r:id="rId6" imgW="3524742" imgH="3296110" progId="Paint.Picture">
                  <p:embed/>
                  <p:pic>
                    <p:nvPicPr>
                      <p:cNvPr id="0" name="Object 103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1676400"/>
                        <a:ext cx="3524250" cy="329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1026"/>
          <p:cNvSpPr>
            <a:spLocks noGrp="1" noChangeArrowheads="1"/>
          </p:cNvSpPr>
          <p:nvPr>
            <p:ph type="title"/>
          </p:nvPr>
        </p:nvSpPr>
        <p:spPr/>
        <p:txBody>
          <a:bodyPr/>
          <a:lstStyle/>
          <a:p>
            <a:pPr eaLnBrk="1" hangingPunct="1">
              <a:defRPr/>
            </a:pPr>
            <a:r>
              <a:rPr lang="zh-CN" altLang="en-US">
                <a:latin typeface="宋体" panose="02010600030101010101" pitchFamily="2" charset="-122"/>
              </a:rPr>
              <a:t>锁的粒度</a:t>
            </a:r>
          </a:p>
        </p:txBody>
      </p:sp>
      <p:sp>
        <p:nvSpPr>
          <p:cNvPr id="84995" name="Rectangle 1027"/>
          <p:cNvSpPr>
            <a:spLocks noGrp="1" noChangeArrowheads="1"/>
          </p:cNvSpPr>
          <p:nvPr>
            <p:ph type="body" idx="1"/>
          </p:nvPr>
        </p:nvSpPr>
        <p:spPr/>
        <p:txBody>
          <a:bodyPr/>
          <a:lstStyle/>
          <a:p>
            <a:pPr eaLnBrk="1" hangingPunct="1"/>
            <a:r>
              <a:rPr lang="zh-CN" altLang="en-US" dirty="0">
                <a:latin typeface="宋体" pitchFamily="2" charset="-122"/>
              </a:rPr>
              <a:t>锁的粒度是上锁后保护的共享数据的多少，假设多个线程需要存取一棵树，</a:t>
            </a:r>
            <a:endParaRPr lang="en-US" altLang="zh-CN" dirty="0">
              <a:latin typeface="宋体" pitchFamily="2" charset="-122"/>
            </a:endParaRPr>
          </a:p>
          <a:p>
            <a:pPr lvl="1" eaLnBrk="1" hangingPunct="1">
              <a:spcBef>
                <a:spcPts val="1200"/>
              </a:spcBef>
            </a:pPr>
            <a:r>
              <a:rPr lang="zh-CN" altLang="en-US" dirty="0">
                <a:latin typeface="宋体" pitchFamily="2" charset="-122"/>
              </a:rPr>
              <a:t>如果设定一个互斥量以保证对树的互斥访问，当一个线程加锁并访问该树期间，则其他线程无法访问</a:t>
            </a:r>
            <a:r>
              <a:rPr lang="en-US" altLang="zh-CN" dirty="0">
                <a:latin typeface="宋体" pitchFamily="2" charset="-122"/>
              </a:rPr>
              <a:t>;</a:t>
            </a:r>
          </a:p>
          <a:p>
            <a:pPr lvl="1" eaLnBrk="1" hangingPunct="1">
              <a:spcBef>
                <a:spcPts val="1200"/>
              </a:spcBef>
            </a:pPr>
            <a:r>
              <a:rPr lang="zh-CN" altLang="en-US" dirty="0">
                <a:latin typeface="宋体" pitchFamily="2" charset="-122"/>
              </a:rPr>
              <a:t>另一种方法是对树的每个节点设置一个互斥量，当访问不同的节点时，加锁不同的互斥量，除非两个线程试图访问同一个节点，多个线程可以同时访问树的不同节点，在多</a:t>
            </a:r>
            <a:r>
              <a:rPr lang="en-US" altLang="zh-CN" dirty="0"/>
              <a:t>CPU</a:t>
            </a:r>
            <a:r>
              <a:rPr lang="zh-CN" altLang="en-US" dirty="0">
                <a:latin typeface="宋体" pitchFamily="2" charset="-122"/>
              </a:rPr>
              <a:t>或多核系统中可以充分地利用并行处理能力。</a:t>
            </a:r>
            <a:r>
              <a:rPr lang="zh-CN" altLang="en-US" dirty="0"/>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1026"/>
          <p:cNvSpPr>
            <a:spLocks noGrp="1" noChangeArrowheads="1"/>
          </p:cNvSpPr>
          <p:nvPr>
            <p:ph type="title"/>
          </p:nvPr>
        </p:nvSpPr>
        <p:spPr/>
        <p:txBody>
          <a:bodyPr/>
          <a:lstStyle/>
          <a:p>
            <a:pPr eaLnBrk="1" hangingPunct="1">
              <a:defRPr/>
            </a:pPr>
            <a:r>
              <a:rPr lang="zh-CN" altLang="en-US"/>
              <a:t>竞争条件</a:t>
            </a:r>
          </a:p>
        </p:txBody>
      </p:sp>
      <p:sp>
        <p:nvSpPr>
          <p:cNvPr id="87043" name="Rectangle 1027"/>
          <p:cNvSpPr>
            <a:spLocks noGrp="1" noChangeArrowheads="1"/>
          </p:cNvSpPr>
          <p:nvPr>
            <p:ph type="body" idx="1"/>
          </p:nvPr>
        </p:nvSpPr>
        <p:spPr/>
        <p:txBody>
          <a:bodyPr/>
          <a:lstStyle/>
          <a:p>
            <a:pPr eaLnBrk="1" hangingPunct="1"/>
            <a:r>
              <a:rPr lang="zh-CN" altLang="en-US"/>
              <a:t>竞争条件（</a:t>
            </a:r>
            <a:r>
              <a:rPr lang="en-US" altLang="zh-CN"/>
              <a:t>Race Conditions）：</a:t>
            </a:r>
            <a:r>
              <a:rPr lang="zh-CN" altLang="en-US"/>
              <a:t>多个线程间可能会共享一些彼此都能够读写的公用存储区，它可能在内存中，也可能是一个共享文件，当两个或多个进程试图在同一时刻访问共享内存，或读写某些共享数据，而最后的结果取决于线程之行的顺序</a:t>
            </a:r>
            <a:r>
              <a:rPr lang="en-US" altLang="zh-CN"/>
              <a:t>。</a:t>
            </a:r>
          </a:p>
          <a:p>
            <a:pPr lvl="1" eaLnBrk="1" hangingPunct="1"/>
            <a:r>
              <a:rPr lang="zh-CN" altLang="en-US"/>
              <a:t>例：“抢椅子”游戏，三个人伴随着音乐围着两把椅子转，当音乐暂停时，便立即找空的椅子坐下。没有抢到椅子的人被淘汰，这时，三个人就对应着三个不同的线程，椅子就是他们共享的区域。最后区域的值是多少完全取决于人被淘汰的顺序。</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临界区域</a:t>
            </a:r>
            <a:r>
              <a:rPr lang="zh-CN" altLang="en-US"/>
              <a:t>(</a:t>
            </a:r>
            <a:r>
              <a:rPr lang="en-US" altLang="zh-CN"/>
              <a:t>critical region) </a:t>
            </a:r>
            <a:endParaRPr lang="zh-CN" altLang="en-US"/>
          </a:p>
        </p:txBody>
      </p:sp>
      <p:sp>
        <p:nvSpPr>
          <p:cNvPr id="89091"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有些变量</a:t>
            </a:r>
            <a:r>
              <a:rPr lang="zh-CN" altLang="en-US" dirty="0"/>
              <a:t>, </a:t>
            </a:r>
            <a:r>
              <a:rPr lang="zh-CN" altLang="en-US" dirty="0">
                <a:latin typeface="宋体" pitchFamily="2" charset="-122"/>
              </a:rPr>
              <a:t>两个进程或两个以上的进程均需要访问它们</a:t>
            </a:r>
            <a:r>
              <a:rPr lang="zh-CN" altLang="en-US" dirty="0"/>
              <a:t>, </a:t>
            </a:r>
            <a:r>
              <a:rPr lang="zh-CN" altLang="en-US" dirty="0">
                <a:latin typeface="宋体" pitchFamily="2" charset="-122"/>
              </a:rPr>
              <a:t>这些变量被称作</a:t>
            </a:r>
            <a:r>
              <a:rPr lang="zh-CN" altLang="en-US" b="1" dirty="0">
                <a:latin typeface="宋体" pitchFamily="2" charset="-122"/>
              </a:rPr>
              <a:t>共享变量</a:t>
            </a:r>
            <a:r>
              <a:rPr lang="zh-CN" altLang="en-US" dirty="0"/>
              <a:t>, </a:t>
            </a:r>
            <a:r>
              <a:rPr lang="zh-CN" altLang="en-US" dirty="0">
                <a:latin typeface="宋体" pitchFamily="2" charset="-122"/>
              </a:rPr>
              <a:t>也称公共变量</a:t>
            </a:r>
            <a:r>
              <a:rPr lang="zh-CN" altLang="en-US" dirty="0"/>
              <a:t>，</a:t>
            </a:r>
            <a:r>
              <a:rPr lang="zh-CN" altLang="en-US" dirty="0">
                <a:latin typeface="宋体" pitchFamily="2" charset="-122"/>
              </a:rPr>
              <a:t>访问共享变量的程序段称作</a:t>
            </a:r>
            <a:r>
              <a:rPr lang="zh-CN" altLang="en-US" b="1" dirty="0">
                <a:latin typeface="宋体" pitchFamily="2" charset="-122"/>
              </a:rPr>
              <a:t>临界区域</a:t>
            </a:r>
            <a:r>
              <a:rPr lang="zh-CN" altLang="en-US" dirty="0"/>
              <a:t>(</a:t>
            </a:r>
            <a:r>
              <a:rPr lang="en-US" altLang="zh-CN" dirty="0"/>
              <a:t>critical region), </a:t>
            </a:r>
            <a:r>
              <a:rPr lang="zh-CN" altLang="en-US" dirty="0">
                <a:latin typeface="宋体" pitchFamily="2" charset="-122"/>
              </a:rPr>
              <a:t>也称为临界段</a:t>
            </a:r>
            <a:r>
              <a:rPr lang="zh-CN" altLang="en-US" dirty="0"/>
              <a:t>(</a:t>
            </a:r>
            <a:r>
              <a:rPr lang="en-US" altLang="zh-CN" dirty="0"/>
              <a:t>critical section) </a:t>
            </a:r>
          </a:p>
          <a:p>
            <a:pPr lvl="1" eaLnBrk="1" hangingPunct="1">
              <a:spcBef>
                <a:spcPts val="1200"/>
              </a:spcBef>
            </a:pPr>
            <a:r>
              <a:rPr lang="zh-CN" altLang="en-US" dirty="0">
                <a:ea typeface="黑体" pitchFamily="2" charset="-122"/>
              </a:rPr>
              <a:t>定义：</a:t>
            </a:r>
            <a:r>
              <a:rPr lang="zh-CN" altLang="en-US" dirty="0">
                <a:latin typeface="宋体" pitchFamily="2" charset="-122"/>
              </a:rPr>
              <a:t>多个进程均需要访问的变量称为公共变量</a:t>
            </a:r>
            <a:r>
              <a:rPr lang="zh-CN" altLang="en-US" dirty="0"/>
              <a:t>(</a:t>
            </a:r>
            <a:r>
              <a:rPr lang="en-US" altLang="zh-CN" dirty="0"/>
              <a:t>shared variable) ；</a:t>
            </a:r>
          </a:p>
          <a:p>
            <a:pPr lvl="1" eaLnBrk="1" hangingPunct="1">
              <a:spcBef>
                <a:spcPts val="1200"/>
              </a:spcBef>
            </a:pPr>
            <a:r>
              <a:rPr lang="zh-CN" altLang="en-US" dirty="0">
                <a:ea typeface="黑体" pitchFamily="2" charset="-122"/>
              </a:rPr>
              <a:t>定义：</a:t>
            </a:r>
            <a:r>
              <a:rPr lang="zh-CN" altLang="en-US" dirty="0">
                <a:latin typeface="宋体" pitchFamily="2" charset="-122"/>
              </a:rPr>
              <a:t>访问共享变量的程序段称作临界区域</a:t>
            </a:r>
            <a:r>
              <a:rPr lang="zh-CN" altLang="en-US" dirty="0"/>
              <a:t>(</a:t>
            </a:r>
            <a:r>
              <a:rPr lang="en-US" altLang="zh-CN" dirty="0"/>
              <a:t>critical region), </a:t>
            </a:r>
            <a:r>
              <a:rPr lang="zh-CN" altLang="en-US" dirty="0">
                <a:latin typeface="宋体" pitchFamily="2" charset="-122"/>
              </a:rPr>
              <a:t>也称为临界段</a:t>
            </a:r>
            <a:r>
              <a:rPr lang="zh-CN" altLang="en-US" dirty="0"/>
              <a:t>(</a:t>
            </a:r>
            <a:r>
              <a:rPr lang="en-US" altLang="zh-CN" dirty="0"/>
              <a:t>critical section) </a:t>
            </a:r>
          </a:p>
          <a:p>
            <a:pPr lvl="1" eaLnBrk="1" hangingPunct="1">
              <a:spcBef>
                <a:spcPts val="1200"/>
              </a:spcBef>
            </a:pPr>
            <a:r>
              <a:rPr lang="zh-CN" altLang="en-US" dirty="0">
                <a:latin typeface="宋体" pitchFamily="2" charset="-122"/>
              </a:rPr>
              <a:t>共享变量可能属于操作系统空间，也可能属于用户进程空间</a:t>
            </a:r>
            <a:r>
              <a:rPr lang="zh-CN" altLang="en-US" dirty="0"/>
              <a:t>. </a:t>
            </a:r>
            <a:r>
              <a:rPr lang="zh-CN" altLang="en-US" dirty="0">
                <a:latin typeface="宋体" pitchFamily="2" charset="-122"/>
              </a:rPr>
              <a:t>对于前者</a:t>
            </a:r>
            <a:r>
              <a:rPr lang="zh-CN" altLang="en-US" dirty="0"/>
              <a:t>, </a:t>
            </a:r>
            <a:r>
              <a:rPr lang="zh-CN" altLang="en-US" dirty="0">
                <a:latin typeface="宋体" pitchFamily="2" charset="-122"/>
              </a:rPr>
              <a:t>其临界区域亦属于操作系统空间，而对于后者</a:t>
            </a:r>
            <a:r>
              <a:rPr lang="zh-CN" altLang="en-US" dirty="0"/>
              <a:t>, </a:t>
            </a:r>
            <a:r>
              <a:rPr lang="zh-CN" altLang="en-US" dirty="0">
                <a:latin typeface="宋体" pitchFamily="2" charset="-122"/>
              </a:rPr>
              <a:t>其临界区域则属于用户进程空间</a:t>
            </a:r>
            <a:r>
              <a:rPr lang="zh-CN" altLang="en-US" dirty="0"/>
              <a:t>.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1026"/>
          <p:cNvSpPr>
            <a:spLocks noGrp="1" noChangeArrowheads="1"/>
          </p:cNvSpPr>
          <p:nvPr>
            <p:ph type="title"/>
          </p:nvPr>
        </p:nvSpPr>
        <p:spPr/>
        <p:txBody>
          <a:bodyPr/>
          <a:lstStyle/>
          <a:p>
            <a:pPr eaLnBrk="1" hangingPunct="1">
              <a:defRPr/>
            </a:pPr>
            <a:r>
              <a:rPr lang="zh-CN" altLang="en-US" sz="4000"/>
              <a:t>临界区</a:t>
            </a:r>
          </a:p>
        </p:txBody>
      </p:sp>
      <p:sp>
        <p:nvSpPr>
          <p:cNvPr id="91139" name="Rectangle 1027"/>
          <p:cNvSpPr>
            <a:spLocks noGrp="1" noChangeArrowheads="1"/>
          </p:cNvSpPr>
          <p:nvPr>
            <p:ph type="body" idx="1"/>
          </p:nvPr>
        </p:nvSpPr>
        <p:spPr/>
        <p:txBody>
          <a:bodyPr/>
          <a:lstStyle/>
          <a:p>
            <a:pPr eaLnBrk="1" hangingPunct="1"/>
            <a:r>
              <a:rPr lang="zh-CN" altLang="en-US" sz="2400"/>
              <a:t>所有</a:t>
            </a:r>
            <a:r>
              <a:rPr lang="en-US" altLang="zh-CN" sz="2400"/>
              <a:t>n </a:t>
            </a:r>
            <a:r>
              <a:rPr lang="zh-CN" altLang="en-US" sz="2400"/>
              <a:t>个进程竞争使用一些共享的数据。</a:t>
            </a:r>
          </a:p>
          <a:p>
            <a:pPr eaLnBrk="1" hangingPunct="1"/>
            <a:r>
              <a:rPr lang="zh-CN" altLang="en-US" sz="2400"/>
              <a:t>每个进程有一个代码段, 称为临界区, 在那儿共享数据被访问。</a:t>
            </a:r>
          </a:p>
          <a:p>
            <a:pPr eaLnBrk="1" hangingPunct="1"/>
            <a:r>
              <a:rPr lang="zh-CN" altLang="en-US" sz="2400"/>
              <a:t>问题</a:t>
            </a:r>
          </a:p>
          <a:p>
            <a:pPr lvl="1" eaLnBrk="1" hangingPunct="1"/>
            <a:r>
              <a:rPr lang="zh-CN" altLang="en-US" sz="2000"/>
              <a:t>保证当一个进程正在临界区执行时，没有另外的进程进入临界区执行</a:t>
            </a:r>
          </a:p>
          <a:p>
            <a:pPr eaLnBrk="1" hangingPunct="1"/>
            <a:r>
              <a:rPr lang="zh-CN" altLang="en-US" sz="2400"/>
              <a:t>解决临界区问题需满足</a:t>
            </a:r>
          </a:p>
          <a:p>
            <a:pPr lvl="1" eaLnBrk="1" hangingPunct="1"/>
            <a:r>
              <a:rPr lang="zh-CN" altLang="en-US" sz="2000"/>
              <a:t>互斥：假定进程</a:t>
            </a:r>
            <a:r>
              <a:rPr lang="en-US" altLang="zh-CN" sz="2000"/>
              <a:t>Pi</a:t>
            </a:r>
            <a:r>
              <a:rPr lang="zh-CN" altLang="en-US" sz="2000"/>
              <a:t>在其临界区内执行，其他任何进程将被排斥在自己的临界区之外.</a:t>
            </a:r>
          </a:p>
          <a:p>
            <a:pPr lvl="1" eaLnBrk="1" hangingPunct="1"/>
            <a:r>
              <a:rPr lang="zh-CN" altLang="en-US" sz="2000"/>
              <a:t>有空让进：临界区虽没有进程执行，但有些进程需要进入临界区，不能无限期地延长下一个要进入临界区进程的等待时间.</a:t>
            </a:r>
          </a:p>
          <a:p>
            <a:pPr lvl="1" eaLnBrk="1" hangingPunct="1"/>
            <a:r>
              <a:rPr lang="zh-CN" altLang="en-US" sz="2000"/>
              <a:t>有限等待：在一个进程提出进入临界区的请求和该请求得到答复的时间内，其他进程进入临界区前的等待时间必须是有限的.</a:t>
            </a:r>
          </a:p>
          <a:p>
            <a:pPr lvl="2" eaLnBrk="1" hangingPunct="1"/>
            <a:r>
              <a:rPr lang="zh-CN" altLang="en-US" sz="1800"/>
              <a:t>假定每个进程都以非零的的速率执行. </a:t>
            </a:r>
          </a:p>
          <a:p>
            <a:pPr lvl="2" eaLnBrk="1" hangingPunct="1"/>
            <a:r>
              <a:rPr lang="zh-CN" altLang="en-US" sz="1800"/>
              <a:t>没有任何关于这</a:t>
            </a:r>
            <a:r>
              <a:rPr lang="en-US" altLang="zh-CN" sz="1800"/>
              <a:t>n</a:t>
            </a:r>
            <a:r>
              <a:rPr lang="zh-CN" altLang="en-US" sz="1800"/>
              <a:t>个进程相对执行速率的假定</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临界区与进程互斥</a:t>
            </a:r>
            <a:r>
              <a:rPr lang="zh-CN" altLang="en-US"/>
              <a:t> </a:t>
            </a:r>
          </a:p>
        </p:txBody>
      </p:sp>
      <p:sp>
        <p:nvSpPr>
          <p:cNvPr id="93187" name="Rectangle 3"/>
          <p:cNvSpPr>
            <a:spLocks noGrp="1" noChangeArrowheads="1"/>
          </p:cNvSpPr>
          <p:nvPr>
            <p:ph type="body" idx="1"/>
          </p:nvPr>
        </p:nvSpPr>
        <p:spPr/>
        <p:txBody>
          <a:bodyPr/>
          <a:lstStyle/>
          <a:p>
            <a:pPr eaLnBrk="1" hangingPunct="1"/>
            <a:r>
              <a:rPr lang="zh-CN" altLang="en-US">
                <a:latin typeface="宋体" pitchFamily="2" charset="-122"/>
              </a:rPr>
              <a:t>两个或两个以上的进程不能同时进入关于</a:t>
            </a:r>
            <a:r>
              <a:rPr lang="zh-CN" altLang="en-US" b="1">
                <a:latin typeface="宋体" pitchFamily="2" charset="-122"/>
              </a:rPr>
              <a:t>同一组共享变量</a:t>
            </a:r>
            <a:r>
              <a:rPr lang="zh-CN" altLang="en-US">
                <a:latin typeface="宋体" pitchFamily="2" charset="-122"/>
              </a:rPr>
              <a:t>的</a:t>
            </a:r>
            <a:r>
              <a:rPr lang="zh-CN" altLang="en-US" b="1">
                <a:latin typeface="宋体" pitchFamily="2" charset="-122"/>
              </a:rPr>
              <a:t>临界区域</a:t>
            </a:r>
            <a:r>
              <a:rPr lang="zh-CN" altLang="en-US"/>
              <a:t>: </a:t>
            </a:r>
          </a:p>
          <a:p>
            <a:pPr lvl="1" eaLnBrk="1" hangingPunct="1"/>
            <a:r>
              <a:rPr lang="zh-CN" altLang="en-US"/>
              <a:t> </a:t>
            </a:r>
            <a:r>
              <a:rPr lang="zh-CN" altLang="en-US">
                <a:latin typeface="宋体" pitchFamily="2" charset="-122"/>
              </a:rPr>
              <a:t>不容许多个进程同时进入关于同一组共享变量的相同的临界区域</a:t>
            </a:r>
            <a:r>
              <a:rPr lang="zh-CN" altLang="en-US"/>
              <a:t>;</a:t>
            </a:r>
          </a:p>
          <a:p>
            <a:pPr lvl="1" eaLnBrk="1" hangingPunct="1"/>
            <a:r>
              <a:rPr lang="zh-CN" altLang="en-US">
                <a:latin typeface="宋体" pitchFamily="2" charset="-122"/>
              </a:rPr>
              <a:t>不容许多个进程同时进入关于同一组共享变量的不同的临界区域</a:t>
            </a:r>
            <a:r>
              <a:rPr lang="zh-CN" altLang="en-US"/>
              <a:t>. </a:t>
            </a:r>
            <a:r>
              <a:rPr lang="zh-CN" altLang="en-US">
                <a:latin typeface="宋体" pitchFamily="2" charset="-122"/>
              </a:rPr>
              <a:t>如果容许</a:t>
            </a:r>
            <a:r>
              <a:rPr lang="zh-CN" altLang="en-US"/>
              <a:t>, </a:t>
            </a:r>
            <a:r>
              <a:rPr lang="zh-CN" altLang="en-US">
                <a:latin typeface="宋体" pitchFamily="2" charset="-122"/>
              </a:rPr>
              <a:t>则有可能发生错误</a:t>
            </a:r>
            <a:r>
              <a:rPr lang="zh-CN" altLang="en-US"/>
              <a:t>, </a:t>
            </a:r>
            <a:r>
              <a:rPr lang="zh-CN" altLang="en-US">
                <a:latin typeface="宋体" pitchFamily="2" charset="-122"/>
              </a:rPr>
              <a:t>亦有可能不发生错误</a:t>
            </a:r>
            <a:r>
              <a:rPr lang="zh-CN" altLang="en-US"/>
              <a:t>, </a:t>
            </a:r>
            <a:r>
              <a:rPr lang="zh-CN" altLang="en-US">
                <a:latin typeface="宋体" pitchFamily="2" charset="-122"/>
              </a:rPr>
              <a:t>这与各个进程并发执行时的推进速度有关.</a:t>
            </a:r>
          </a:p>
          <a:p>
            <a:pPr eaLnBrk="1" hangingPunct="1"/>
            <a:r>
              <a:rPr lang="zh-CN" altLang="en-US">
                <a:latin typeface="宋体" pitchFamily="2" charset="-122"/>
              </a:rPr>
              <a:t>这是保证正确性的要求, 但这件事的实现应当由操作系统以及并发程序的设计者在编写程序时来保证, 而这需要有必要的互斥机制. </a:t>
            </a:r>
            <a:r>
              <a:rPr lang="zh-CN" altLang="en-US"/>
              <a:t>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lstStyle/>
          <a:p>
            <a:pPr eaLnBrk="1" hangingPunct="1">
              <a:defRPr/>
            </a:pPr>
            <a:endParaRPr lang="zh-CN" altLang="en-US"/>
          </a:p>
        </p:txBody>
      </p:sp>
      <p:sp>
        <p:nvSpPr>
          <p:cNvPr id="95235" name="Rectangle 3"/>
          <p:cNvSpPr>
            <a:spLocks noGrp="1" noChangeArrowheads="1"/>
          </p:cNvSpPr>
          <p:nvPr>
            <p:ph type="body" idx="1"/>
          </p:nvPr>
        </p:nvSpPr>
        <p:spPr/>
        <p:txBody>
          <a:bodyPr/>
          <a:lstStyle/>
          <a:p>
            <a:pPr eaLnBrk="1" hangingPunct="1"/>
            <a:r>
              <a:rPr lang="zh-CN" altLang="en-US">
                <a:latin typeface="宋体" pitchFamily="2" charset="-122"/>
              </a:rPr>
              <a:t>临界区域嵌套引起的问题</a:t>
            </a:r>
            <a:r>
              <a:rPr lang="en-US" altLang="zh-CN"/>
              <a:t> </a:t>
            </a:r>
          </a:p>
        </p:txBody>
      </p:sp>
      <p:graphicFrame>
        <p:nvGraphicFramePr>
          <p:cNvPr id="95236" name="Object 4"/>
          <p:cNvGraphicFramePr>
            <a:graphicFrameLocks noChangeAspect="1"/>
          </p:cNvGraphicFramePr>
          <p:nvPr/>
        </p:nvGraphicFramePr>
        <p:xfrm>
          <a:off x="1981200" y="2362200"/>
          <a:ext cx="5213350" cy="3216275"/>
        </p:xfrm>
        <a:graphic>
          <a:graphicData uri="http://schemas.openxmlformats.org/presentationml/2006/ole">
            <mc:AlternateContent xmlns:mc="http://schemas.openxmlformats.org/markup-compatibility/2006">
              <mc:Choice xmlns:v="urn:schemas-microsoft-com:vml" Requires="v">
                <p:oleObj spid="_x0000_s95293" name="位图图像" r:id="rId4" imgW="5866667" imgH="3619048" progId="Paint.Picture">
                  <p:embed/>
                </p:oleObj>
              </mc:Choice>
              <mc:Fallback>
                <p:oleObj name="位图图像" r:id="rId4" imgW="5866667" imgH="3619048"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2362200"/>
                        <a:ext cx="5213350" cy="321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互斥的实现</a:t>
            </a:r>
            <a:r>
              <a:rPr lang="zh-CN" altLang="en-US"/>
              <a:t> </a:t>
            </a:r>
          </a:p>
        </p:txBody>
      </p:sp>
      <p:sp>
        <p:nvSpPr>
          <p:cNvPr id="97283" name="Rectangle 4"/>
          <p:cNvSpPr>
            <a:spLocks noGrp="1" noChangeArrowheads="1"/>
          </p:cNvSpPr>
          <p:nvPr>
            <p:ph type="body" idx="1"/>
          </p:nvPr>
        </p:nvSpPr>
        <p:spPr/>
        <p:txBody>
          <a:bodyPr/>
          <a:lstStyle/>
          <a:p>
            <a:pPr eaLnBrk="1" hangingPunct="1"/>
            <a:r>
              <a:rPr lang="zh-CN" altLang="en-US" sz="2400">
                <a:latin typeface="宋体" pitchFamily="2" charset="-122"/>
              </a:rPr>
              <a:t>应当满足下面三个管理原则</a:t>
            </a:r>
            <a:r>
              <a:rPr lang="zh-CN" altLang="en-US" sz="2400"/>
              <a:t>: </a:t>
            </a:r>
          </a:p>
          <a:p>
            <a:pPr lvl="1" eaLnBrk="1" hangingPunct="1"/>
            <a:r>
              <a:rPr lang="zh-CN" altLang="en-US" sz="2000"/>
              <a:t>正确性原则(</a:t>
            </a:r>
            <a:r>
              <a:rPr lang="en-US" altLang="zh-CN" sz="2000"/>
              <a:t>correctness)：</a:t>
            </a:r>
            <a:r>
              <a:rPr lang="zh-CN" altLang="en-US" sz="2000"/>
              <a:t>任意时刻至多只能有一个进程处于关于同一组共享变量的临界区域之中；</a:t>
            </a:r>
          </a:p>
          <a:p>
            <a:pPr lvl="1" eaLnBrk="1" hangingPunct="1"/>
            <a:r>
              <a:rPr lang="zh-CN" altLang="en-US" sz="2000"/>
              <a:t>公平性原则(</a:t>
            </a:r>
            <a:r>
              <a:rPr lang="en-US" altLang="zh-CN" sz="2000"/>
              <a:t>fairness)：</a:t>
            </a:r>
            <a:r>
              <a:rPr lang="zh-CN" altLang="en-US" sz="2000"/>
              <a:t>一个请求进入临界区的进程应当在有限等待时间内获得进入该临界区的机会；</a:t>
            </a:r>
          </a:p>
          <a:p>
            <a:pPr lvl="1" eaLnBrk="1" hangingPunct="1"/>
            <a:r>
              <a:rPr lang="zh-CN" altLang="en-US" sz="2000"/>
              <a:t>进展性原则(</a:t>
            </a:r>
            <a:r>
              <a:rPr lang="en-US" altLang="zh-CN" sz="2000"/>
              <a:t>progress)：</a:t>
            </a:r>
            <a:r>
              <a:rPr lang="zh-CN" altLang="en-US" sz="2000"/>
              <a:t>当临界区空闲时，竞争进入临界区的多个进程在有限时间之内确定下一个进入临界区的进程.</a:t>
            </a:r>
          </a:p>
          <a:p>
            <a:pPr eaLnBrk="1" hangingPunct="1"/>
            <a:r>
              <a:rPr lang="zh-CN" altLang="en-US" sz="2400">
                <a:latin typeface="宋体" pitchFamily="2" charset="-122"/>
              </a:rPr>
              <a:t>临界区域的管理应当满足如下调度原则</a:t>
            </a:r>
            <a:r>
              <a:rPr lang="zh-CN" altLang="en-US" sz="2400"/>
              <a:t>: </a:t>
            </a:r>
          </a:p>
          <a:p>
            <a:pPr lvl="1" eaLnBrk="1" hangingPunct="1"/>
            <a:r>
              <a:rPr lang="zh-CN" altLang="en-US" sz="2000"/>
              <a:t>当关于某一组共享变量的所有临界区域均为空闲时, 一个要求进入该组共享变量某一临界区域的进程应当能够立即进入;</a:t>
            </a:r>
          </a:p>
          <a:p>
            <a:pPr lvl="1" eaLnBrk="1" hangingPunct="1"/>
            <a:r>
              <a:rPr lang="zh-CN" altLang="en-US" sz="2000"/>
              <a:t>当关于某一组共享变量的某一临界区域被占用时, 一个要求进入该组共享变量某一临界区域的进程应当等待;</a:t>
            </a:r>
          </a:p>
          <a:p>
            <a:pPr lvl="1" eaLnBrk="1" hangingPunct="1"/>
            <a:r>
              <a:rPr lang="zh-CN" altLang="en-US" sz="2000"/>
              <a:t>当一个进程离开关于某一组共享变量的某一临界区域时, 应当容许某一个等待进入关于该组共享变量某一临界区域的进程进入.</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pPr eaLnBrk="1" hangingPunct="1">
              <a:defRPr/>
            </a:pPr>
            <a:r>
              <a:rPr lang="zh-CN" altLang="en-US"/>
              <a:t>解释: 使用临界区的原则</a:t>
            </a:r>
          </a:p>
        </p:txBody>
      </p:sp>
      <p:sp>
        <p:nvSpPr>
          <p:cNvPr id="99331" name="Rectangle 3"/>
          <p:cNvSpPr>
            <a:spLocks noGrp="1" noChangeArrowheads="1"/>
          </p:cNvSpPr>
          <p:nvPr>
            <p:ph type="body" idx="1"/>
          </p:nvPr>
        </p:nvSpPr>
        <p:spPr/>
        <p:txBody>
          <a:bodyPr/>
          <a:lstStyle/>
          <a:p>
            <a:pPr eaLnBrk="1" hangingPunct="1"/>
            <a:r>
              <a:rPr lang="zh-CN" altLang="en-US" sz="3200"/>
              <a:t>每次只允许一个进程处于它的临界段(</a:t>
            </a:r>
            <a:r>
              <a:rPr lang="en-US" altLang="zh-CN" sz="3200"/>
              <a:t>CS)</a:t>
            </a:r>
            <a:r>
              <a:rPr lang="zh-CN" altLang="en-US" sz="3200"/>
              <a:t>中</a:t>
            </a:r>
          </a:p>
          <a:p>
            <a:pPr eaLnBrk="1" hangingPunct="1"/>
            <a:r>
              <a:rPr lang="zh-CN" altLang="en-US" sz="3200"/>
              <a:t>若有多个进程同时想进入</a:t>
            </a:r>
            <a:r>
              <a:rPr lang="en-US" altLang="zh-CN" sz="3200"/>
              <a:t>CS,</a:t>
            </a:r>
            <a:r>
              <a:rPr lang="zh-CN" altLang="en-US" sz="3200"/>
              <a:t>应在有限时间内让其中一个进程进入</a:t>
            </a:r>
            <a:r>
              <a:rPr lang="en-US" altLang="zh-CN" sz="3200"/>
              <a:t>CS,</a:t>
            </a:r>
            <a:r>
              <a:rPr lang="zh-CN" altLang="en-US" sz="3200"/>
              <a:t>以免阻塞</a:t>
            </a:r>
          </a:p>
          <a:p>
            <a:pPr eaLnBrk="1" hangingPunct="1"/>
            <a:r>
              <a:rPr lang="zh-CN" altLang="en-US" sz="3200"/>
              <a:t>进程在</a:t>
            </a:r>
            <a:r>
              <a:rPr lang="en-US" altLang="zh-CN" sz="3200"/>
              <a:t>CS</a:t>
            </a:r>
            <a:r>
              <a:rPr lang="zh-CN" altLang="en-US" sz="3200"/>
              <a:t>内只能逗留有限时间</a:t>
            </a:r>
          </a:p>
          <a:p>
            <a:pPr eaLnBrk="1" hangingPunct="1"/>
            <a:r>
              <a:rPr lang="zh-CN" altLang="en-US" sz="3200"/>
              <a:t>不应使要进入</a:t>
            </a:r>
            <a:r>
              <a:rPr lang="en-US" altLang="zh-CN" sz="3200"/>
              <a:t>CS</a:t>
            </a:r>
            <a:r>
              <a:rPr lang="zh-CN" altLang="en-US" sz="3200"/>
              <a:t>的进程无限期地等待在</a:t>
            </a:r>
            <a:r>
              <a:rPr lang="en-US" altLang="zh-CN" sz="3200"/>
              <a:t>CS</a:t>
            </a:r>
            <a:r>
              <a:rPr lang="zh-CN" altLang="en-US" sz="3200"/>
              <a:t>之外</a:t>
            </a:r>
          </a:p>
          <a:p>
            <a:pPr eaLnBrk="1" hangingPunct="1"/>
            <a:r>
              <a:rPr lang="zh-CN" altLang="en-US" sz="3200"/>
              <a:t>在</a:t>
            </a:r>
            <a:r>
              <a:rPr lang="en-US" altLang="zh-CN" sz="3200"/>
              <a:t>CS</a:t>
            </a:r>
            <a:r>
              <a:rPr lang="zh-CN" altLang="en-US" sz="3200"/>
              <a:t>之外的进程不可以阻止其他进程进入</a:t>
            </a:r>
            <a:r>
              <a:rPr lang="en-US" altLang="zh-CN" sz="3200"/>
              <a:t>CS</a:t>
            </a:r>
          </a:p>
          <a:p>
            <a:pPr eaLnBrk="1" hangingPunct="1"/>
            <a:r>
              <a:rPr lang="zh-CN" altLang="en-US" sz="3200"/>
              <a:t>不要预期和假定进程进展的相对速度以及可用的处理器数目. 因为这是不可预期的.</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同步</a:t>
            </a:r>
            <a:r>
              <a:rPr lang="zh-CN" altLang="en-US"/>
              <a:t> </a:t>
            </a:r>
          </a:p>
        </p:txBody>
      </p:sp>
      <p:sp>
        <p:nvSpPr>
          <p:cNvPr id="101379" name="Rectangle 3"/>
          <p:cNvSpPr>
            <a:spLocks noGrp="1" noChangeArrowheads="1"/>
          </p:cNvSpPr>
          <p:nvPr>
            <p:ph type="body" idx="1"/>
          </p:nvPr>
        </p:nvSpPr>
        <p:spPr>
          <a:xfrm>
            <a:off x="228600" y="1219200"/>
            <a:ext cx="8735888" cy="5257800"/>
          </a:xfrm>
        </p:spPr>
        <p:txBody>
          <a:bodyPr/>
          <a:lstStyle/>
          <a:p>
            <a:pPr eaLnBrk="1" hangingPunct="1">
              <a:spcBef>
                <a:spcPts val="1200"/>
              </a:spcBef>
            </a:pPr>
            <a:r>
              <a:rPr lang="zh-CN" altLang="en-US" dirty="0">
                <a:latin typeface="宋体" pitchFamily="2" charset="-122"/>
              </a:rPr>
              <a:t>同步：一组进程（线程）</a:t>
            </a:r>
            <a:r>
              <a:rPr lang="zh-CN" altLang="en-US" dirty="0"/>
              <a:t>, </a:t>
            </a:r>
            <a:r>
              <a:rPr lang="zh-CN" altLang="en-US" dirty="0">
                <a:latin typeface="宋体" pitchFamily="2" charset="-122"/>
              </a:rPr>
              <a:t>为了协调其推进速度</a:t>
            </a:r>
            <a:r>
              <a:rPr lang="zh-CN" altLang="en-US" dirty="0"/>
              <a:t>, </a:t>
            </a:r>
            <a:r>
              <a:rPr lang="zh-CN" altLang="en-US" dirty="0">
                <a:latin typeface="宋体" pitchFamily="2" charset="-122"/>
              </a:rPr>
              <a:t>在某些点处需要相互等待与相互唤醒</a:t>
            </a:r>
            <a:r>
              <a:rPr lang="zh-CN" altLang="en-US" dirty="0"/>
              <a:t>, </a:t>
            </a:r>
            <a:r>
              <a:rPr lang="zh-CN" altLang="en-US" dirty="0">
                <a:latin typeface="宋体" pitchFamily="2" charset="-122"/>
              </a:rPr>
              <a:t>进程之间这种相互制约的关系称作进程同步，简称同步</a:t>
            </a:r>
            <a:r>
              <a:rPr lang="zh-CN" altLang="en-US" dirty="0"/>
              <a:t>(</a:t>
            </a:r>
            <a:r>
              <a:rPr lang="en-US" altLang="zh-CN" dirty="0"/>
              <a:t>synchronization). </a:t>
            </a:r>
            <a:r>
              <a:rPr lang="zh-CN" altLang="en-US" dirty="0">
                <a:latin typeface="宋体" pitchFamily="2" charset="-122"/>
              </a:rPr>
              <a:t>进程同步是进程之间直接的相互作用形式</a:t>
            </a:r>
            <a:r>
              <a:rPr lang="zh-CN" altLang="en-US" dirty="0"/>
              <a:t>, </a:t>
            </a:r>
            <a:r>
              <a:rPr lang="zh-CN" altLang="en-US" dirty="0">
                <a:latin typeface="宋体" pitchFamily="2" charset="-122"/>
              </a:rPr>
              <a:t>是合作进程之间有意识的行为</a:t>
            </a:r>
            <a:r>
              <a:rPr lang="zh-CN" altLang="en-US" dirty="0"/>
              <a:t>, </a:t>
            </a:r>
            <a:r>
              <a:rPr lang="zh-CN" altLang="en-US" dirty="0">
                <a:latin typeface="宋体" pitchFamily="2" charset="-122"/>
              </a:rPr>
              <a:t>这种相互作用只发生在相关的进程之间。</a:t>
            </a:r>
          </a:p>
          <a:p>
            <a:pPr eaLnBrk="1" hangingPunct="1">
              <a:spcBef>
                <a:spcPts val="1200"/>
              </a:spcBef>
            </a:pPr>
            <a:r>
              <a:rPr lang="zh-CN" altLang="en-US" dirty="0">
                <a:latin typeface="宋体" pitchFamily="2" charset="-122"/>
              </a:rPr>
              <a:t>进程合作(</a:t>
            </a:r>
            <a:r>
              <a:rPr lang="en-US" altLang="zh-CN" dirty="0">
                <a:latin typeface="宋体" pitchFamily="2" charset="-122"/>
              </a:rPr>
              <a:t>cooperation)</a:t>
            </a:r>
            <a:r>
              <a:rPr lang="zh-CN" altLang="en-US" dirty="0">
                <a:latin typeface="宋体" pitchFamily="2" charset="-122"/>
              </a:rPr>
              <a:t> </a:t>
            </a:r>
            <a:r>
              <a:rPr lang="en-US" altLang="zh-CN" dirty="0">
                <a:latin typeface="宋体" pitchFamily="2" charset="-122"/>
              </a:rPr>
              <a:t>：</a:t>
            </a:r>
            <a:r>
              <a:rPr lang="zh-CN" altLang="en-US" dirty="0">
                <a:latin typeface="宋体" pitchFamily="2" charset="-122"/>
              </a:rPr>
              <a:t>一组进程，如果它们单独不能正常进行, 但并发可以正常进行, 称这种现象为进程合作</a:t>
            </a:r>
            <a:r>
              <a:rPr lang="en-US" altLang="zh-CN" dirty="0">
                <a:latin typeface="宋体" pitchFamily="2" charset="-122"/>
              </a:rPr>
              <a:t>，</a:t>
            </a:r>
            <a:r>
              <a:rPr lang="zh-CN" altLang="en-US" dirty="0">
                <a:latin typeface="宋体" pitchFamily="2" charset="-122"/>
              </a:rPr>
              <a:t>参与合作的进程称作合作进程(</a:t>
            </a:r>
            <a:r>
              <a:rPr lang="en-US" altLang="zh-CN" dirty="0">
                <a:latin typeface="宋体" pitchFamily="2" charset="-122"/>
              </a:rPr>
              <a:t>cooperating process)。</a:t>
            </a:r>
            <a:endParaRPr lang="zh-CN" altLang="en-US" dirty="0">
              <a:latin typeface="宋体"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p:txBody>
          <a:bodyPr/>
          <a:lstStyle/>
          <a:p>
            <a:pPr eaLnBrk="1" hangingPunct="1">
              <a:defRPr/>
            </a:pPr>
            <a:endParaRPr lang="zh-CN" altLang="en-US"/>
          </a:p>
        </p:txBody>
      </p:sp>
      <p:graphicFrame>
        <p:nvGraphicFramePr>
          <p:cNvPr id="103427" name="Object 4"/>
          <p:cNvGraphicFramePr>
            <a:graphicFrameLocks noChangeAspect="1"/>
          </p:cNvGraphicFramePr>
          <p:nvPr/>
        </p:nvGraphicFramePr>
        <p:xfrm>
          <a:off x="1371600" y="1752600"/>
          <a:ext cx="6324600" cy="3255963"/>
        </p:xfrm>
        <a:graphic>
          <a:graphicData uri="http://schemas.openxmlformats.org/presentationml/2006/ole">
            <mc:AlternateContent xmlns:mc="http://schemas.openxmlformats.org/markup-compatibility/2006">
              <mc:Choice xmlns:v="urn:schemas-microsoft-com:vml" Requires="v">
                <p:oleObj spid="_x0000_s103485" name="位图图像" r:id="rId4" imgW="6771429" imgH="3486637" progId="Paint.Picture">
                  <p:embed/>
                </p:oleObj>
              </mc:Choice>
              <mc:Fallback>
                <p:oleObj name="位图图像" r:id="rId4" imgW="6771429" imgH="3486637" progId="Paint.Picture">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1600" y="1752600"/>
                        <a:ext cx="6324600" cy="325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3428" name="Rectangle 5"/>
          <p:cNvSpPr>
            <a:spLocks noGrp="1" noChangeArrowheads="1"/>
          </p:cNvSpPr>
          <p:nvPr>
            <p:ph type="body" idx="1"/>
          </p:nvPr>
        </p:nvSpPr>
        <p:spPr/>
        <p:txBody>
          <a:bodyPr/>
          <a:lstStyle/>
          <a:p>
            <a:pPr eaLnBrk="1" hangingPunct="1"/>
            <a:r>
              <a:rPr lang="zh-CN" altLang="en-US" sz="2400"/>
              <a:t>同步例子：</a:t>
            </a:r>
          </a:p>
          <a:p>
            <a:pPr eaLnBrk="1" hangingPunct="1"/>
            <a:endParaRPr lang="zh-CN" altLang="en-US" sz="2400"/>
          </a:p>
          <a:p>
            <a:pPr eaLnBrk="1" hangingPunct="1"/>
            <a:endParaRPr lang="zh-CN" altLang="en-US" sz="2400"/>
          </a:p>
          <a:p>
            <a:pPr eaLnBrk="1" hangingPunct="1"/>
            <a:endParaRPr lang="zh-CN" altLang="en-US" sz="2400"/>
          </a:p>
          <a:p>
            <a:pPr eaLnBrk="1" hangingPunct="1"/>
            <a:endParaRPr lang="zh-CN" altLang="en-US" sz="2400"/>
          </a:p>
          <a:p>
            <a:pPr eaLnBrk="1" hangingPunct="1"/>
            <a:endParaRPr lang="zh-CN" altLang="en-US" sz="2400"/>
          </a:p>
          <a:p>
            <a:pPr eaLnBrk="1" hangingPunct="1"/>
            <a:endParaRPr lang="zh-CN" altLang="en-US" sz="2400"/>
          </a:p>
          <a:p>
            <a:pPr eaLnBrk="1" hangingPunct="1"/>
            <a:endParaRPr lang="zh-CN" altLang="en-US" sz="2400"/>
          </a:p>
          <a:p>
            <a:pPr lvl="1" eaLnBrk="1" hangingPunct="1">
              <a:buFontTx/>
              <a:buNone/>
            </a:pPr>
            <a:endParaRPr lang="zh-CN" altLang="en-US" sz="2000">
              <a:latin typeface="宋体" pitchFamily="2" charset="-122"/>
            </a:endParaRPr>
          </a:p>
          <a:p>
            <a:pPr lvl="1" eaLnBrk="1" hangingPunct="1">
              <a:buFontTx/>
              <a:buNone/>
            </a:pPr>
            <a:r>
              <a:rPr lang="zh-CN" altLang="en-US" sz="2000">
                <a:latin typeface="宋体" pitchFamily="2" charset="-122"/>
              </a:rPr>
              <a:t>要求</a:t>
            </a:r>
            <a:r>
              <a:rPr lang="zh-CN" altLang="en-US" sz="2000"/>
              <a:t>: </a:t>
            </a:r>
          </a:p>
          <a:p>
            <a:pPr lvl="1" eaLnBrk="1" hangingPunct="1">
              <a:buFontTx/>
              <a:buNone/>
            </a:pPr>
            <a:r>
              <a:rPr lang="zh-CN" altLang="en-US" sz="2000"/>
              <a:t>(1)</a:t>
            </a:r>
            <a:r>
              <a:rPr lang="zh-CN" altLang="en-US" sz="2000">
                <a:latin typeface="宋体" pitchFamily="2" charset="-122"/>
              </a:rPr>
              <a:t>关车门后方能启动车辆</a:t>
            </a:r>
            <a:r>
              <a:rPr lang="zh-CN" altLang="en-US" sz="2000"/>
              <a:t>; </a:t>
            </a:r>
          </a:p>
          <a:p>
            <a:pPr lvl="1" eaLnBrk="1" hangingPunct="1">
              <a:buFontTx/>
              <a:buNone/>
            </a:pPr>
            <a:r>
              <a:rPr lang="zh-CN" altLang="en-US" sz="2000"/>
              <a:t>(2)</a:t>
            </a:r>
            <a:r>
              <a:rPr lang="zh-CN" altLang="en-US" sz="2000">
                <a:latin typeface="宋体" pitchFamily="2" charset="-122"/>
              </a:rPr>
              <a:t>到站停车后方能开车门</a:t>
            </a:r>
            <a:r>
              <a:rPr lang="zh-CN" altLang="en-US" sz="2000"/>
              <a:t>.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进程同步机制</a:t>
            </a:r>
            <a:r>
              <a:rPr lang="zh-CN" altLang="en-US"/>
              <a:t> </a:t>
            </a:r>
          </a:p>
        </p:txBody>
      </p:sp>
      <p:sp>
        <p:nvSpPr>
          <p:cNvPr id="105475"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同步机制：用于实现进程间同步的工具称作同步机制，亦称同步设施</a:t>
            </a:r>
            <a:r>
              <a:rPr lang="zh-CN" altLang="en-US" dirty="0"/>
              <a:t>(</a:t>
            </a:r>
            <a:r>
              <a:rPr lang="en-US" altLang="zh-CN" dirty="0"/>
              <a:t>synchronization mechanism) </a:t>
            </a:r>
          </a:p>
          <a:p>
            <a:pPr eaLnBrk="1" hangingPunct="1">
              <a:spcBef>
                <a:spcPts val="1200"/>
              </a:spcBef>
            </a:pPr>
            <a:r>
              <a:rPr lang="zh-CN" altLang="en-US" dirty="0">
                <a:latin typeface="宋体" pitchFamily="2" charset="-122"/>
              </a:rPr>
              <a:t>同步机制应当满足如下几个基本要求</a:t>
            </a:r>
            <a:r>
              <a:rPr lang="zh-CN" altLang="en-US" dirty="0"/>
              <a:t>: </a:t>
            </a:r>
          </a:p>
          <a:p>
            <a:pPr lvl="1" eaLnBrk="1" hangingPunct="1">
              <a:spcBef>
                <a:spcPts val="1200"/>
              </a:spcBef>
            </a:pPr>
            <a:r>
              <a:rPr lang="zh-CN" altLang="en-US" dirty="0">
                <a:latin typeface="宋体" pitchFamily="2" charset="-122"/>
              </a:rPr>
              <a:t>描述能力够用</a:t>
            </a:r>
            <a:r>
              <a:rPr lang="zh-CN" altLang="en-US" dirty="0"/>
              <a:t>: </a:t>
            </a:r>
            <a:r>
              <a:rPr lang="zh-CN" altLang="en-US" dirty="0">
                <a:latin typeface="宋体" pitchFamily="2" charset="-122"/>
              </a:rPr>
              <a:t>即用此种同步机制应当能够描述并发程序设计中所遇到的各种同步问题</a:t>
            </a:r>
            <a:r>
              <a:rPr lang="zh-CN" altLang="en-US" dirty="0"/>
              <a:t>; </a:t>
            </a:r>
          </a:p>
          <a:p>
            <a:pPr lvl="1" eaLnBrk="1" hangingPunct="1">
              <a:spcBef>
                <a:spcPts val="1200"/>
              </a:spcBef>
            </a:pPr>
            <a:r>
              <a:rPr lang="zh-CN" altLang="en-US" dirty="0">
                <a:latin typeface="宋体" pitchFamily="2" charset="-122"/>
              </a:rPr>
              <a:t>可以实现</a:t>
            </a:r>
            <a:r>
              <a:rPr lang="zh-CN" altLang="en-US" dirty="0"/>
              <a:t>; </a:t>
            </a:r>
          </a:p>
          <a:p>
            <a:pPr lvl="1" eaLnBrk="1" hangingPunct="1">
              <a:spcBef>
                <a:spcPts val="1200"/>
              </a:spcBef>
            </a:pPr>
            <a:r>
              <a:rPr lang="zh-CN" altLang="en-US" dirty="0">
                <a:latin typeface="宋体" pitchFamily="2" charset="-122"/>
              </a:rPr>
              <a:t>效率高</a:t>
            </a:r>
            <a:r>
              <a:rPr lang="zh-CN" altLang="en-US" dirty="0"/>
              <a:t>; </a:t>
            </a:r>
          </a:p>
          <a:p>
            <a:pPr lvl="1" eaLnBrk="1" hangingPunct="1">
              <a:spcBef>
                <a:spcPts val="1200"/>
              </a:spcBef>
            </a:pPr>
            <a:r>
              <a:rPr lang="zh-CN" altLang="en-US" dirty="0">
                <a:latin typeface="宋体" pitchFamily="2" charset="-122"/>
              </a:rPr>
              <a:t>使用方便</a:t>
            </a:r>
            <a:r>
              <a:rPr lang="zh-CN" altLang="en-US" dirty="0"/>
              <a: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进程通讯</a:t>
            </a:r>
            <a:r>
              <a:rPr lang="zh-CN" altLang="en-US"/>
              <a:t> </a:t>
            </a:r>
          </a:p>
        </p:txBody>
      </p:sp>
      <p:sp>
        <p:nvSpPr>
          <p:cNvPr id="107523" name="Rectangle 3"/>
          <p:cNvSpPr>
            <a:spLocks noGrp="1" noChangeArrowheads="1"/>
          </p:cNvSpPr>
          <p:nvPr>
            <p:ph type="body" idx="1"/>
          </p:nvPr>
        </p:nvSpPr>
        <p:spPr/>
        <p:txBody>
          <a:bodyPr/>
          <a:lstStyle/>
          <a:p>
            <a:pPr eaLnBrk="1" hangingPunct="1"/>
            <a:r>
              <a:rPr lang="zh-CN" altLang="en-US">
                <a:ea typeface="黑体" pitchFamily="2" charset="-122"/>
              </a:rPr>
              <a:t>定义：</a:t>
            </a:r>
            <a:r>
              <a:rPr lang="zh-CN" altLang="en-US">
                <a:latin typeface="宋体" pitchFamily="2" charset="-122"/>
              </a:rPr>
              <a:t>进程之间的互斥、同步及信息交换统称进程通讯</a:t>
            </a:r>
            <a:r>
              <a:rPr lang="zh-CN" altLang="en-US"/>
              <a:t>(</a:t>
            </a:r>
            <a:r>
              <a:rPr lang="en-US" altLang="zh-CN"/>
              <a:t>Inter-Process Communication</a:t>
            </a:r>
            <a:r>
              <a:rPr lang="en-US" altLang="zh-CN">
                <a:latin typeface="宋体" pitchFamily="2" charset="-122"/>
              </a:rPr>
              <a:t>，</a:t>
            </a:r>
            <a:r>
              <a:rPr lang="en-US" altLang="zh-CN"/>
              <a:t>IPC) </a:t>
            </a:r>
          </a:p>
          <a:p>
            <a:pPr eaLnBrk="1" hangingPunct="1"/>
            <a:r>
              <a:rPr lang="zh-CN" altLang="en-US">
                <a:latin typeface="宋体" pitchFamily="2" charset="-122"/>
              </a:rPr>
              <a:t>低级通讯：将进程互斥与进程同步称作进程之间的低级通讯</a:t>
            </a:r>
            <a:r>
              <a:rPr lang="zh-CN" altLang="en-US"/>
              <a:t>；</a:t>
            </a:r>
          </a:p>
          <a:p>
            <a:pPr eaLnBrk="1" hangingPunct="1"/>
            <a:r>
              <a:rPr lang="zh-CN" altLang="en-US">
                <a:latin typeface="宋体" pitchFamily="2" charset="-122"/>
              </a:rPr>
              <a:t>高级通讯：进程之间大数据量的传递称作进程之间的高级通讯。</a:t>
            </a:r>
            <a:r>
              <a:rPr lang="zh-CN" altLang="en-US"/>
              <a:t>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进程通讯的模式</a:t>
            </a:r>
            <a:endParaRPr lang="zh-CN" altLang="en-US"/>
          </a:p>
        </p:txBody>
      </p:sp>
      <p:sp>
        <p:nvSpPr>
          <p:cNvPr id="109571"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进程通讯主要有两种模式</a:t>
            </a:r>
            <a:r>
              <a:rPr lang="zh-CN" altLang="en-US" dirty="0"/>
              <a:t>: </a:t>
            </a:r>
            <a:r>
              <a:rPr lang="zh-CN" altLang="en-US" dirty="0">
                <a:latin typeface="宋体" pitchFamily="2" charset="-122"/>
              </a:rPr>
              <a:t>共享内存模式和消息模式</a:t>
            </a:r>
            <a:r>
              <a:rPr lang="zh-CN" altLang="en-US" dirty="0"/>
              <a:t>。</a:t>
            </a:r>
          </a:p>
          <a:p>
            <a:pPr lvl="1" eaLnBrk="1" hangingPunct="1">
              <a:spcBef>
                <a:spcPts val="1200"/>
              </a:spcBef>
            </a:pPr>
            <a:r>
              <a:rPr lang="zh-CN" altLang="en-US" dirty="0">
                <a:latin typeface="宋体" pitchFamily="2" charset="-122"/>
              </a:rPr>
              <a:t>共享内存模式</a:t>
            </a:r>
          </a:p>
          <a:p>
            <a:pPr lvl="2" eaLnBrk="1" hangingPunct="1">
              <a:spcBef>
                <a:spcPts val="1200"/>
              </a:spcBef>
            </a:pPr>
            <a:r>
              <a:rPr lang="zh-CN" altLang="en-US" dirty="0">
                <a:latin typeface="宋体" pitchFamily="2" charset="-122"/>
              </a:rPr>
              <a:t>相互通讯的进程之间需要有公共内存</a:t>
            </a:r>
            <a:r>
              <a:rPr lang="zh-CN" altLang="en-US" dirty="0"/>
              <a:t>, </a:t>
            </a:r>
            <a:r>
              <a:rPr lang="zh-CN" altLang="en-US" dirty="0">
                <a:latin typeface="宋体" pitchFamily="2" charset="-122"/>
              </a:rPr>
              <a:t>一组进程向该公共内存中写</a:t>
            </a:r>
            <a:r>
              <a:rPr lang="zh-CN" altLang="en-US" dirty="0"/>
              <a:t>, </a:t>
            </a:r>
            <a:r>
              <a:rPr lang="zh-CN" altLang="en-US" dirty="0">
                <a:latin typeface="宋体" pitchFamily="2" charset="-122"/>
              </a:rPr>
              <a:t>另一组进程由该公共内存中读</a:t>
            </a:r>
            <a:r>
              <a:rPr lang="zh-CN" altLang="en-US" dirty="0"/>
              <a:t>, </a:t>
            </a:r>
            <a:r>
              <a:rPr lang="zh-CN" altLang="en-US" dirty="0">
                <a:latin typeface="宋体" pitchFamily="2" charset="-122"/>
              </a:rPr>
              <a:t>如此便实现了进程之间的信息传递。</a:t>
            </a:r>
          </a:p>
          <a:p>
            <a:pPr lvl="2" eaLnBrk="1" hangingPunct="1">
              <a:spcBef>
                <a:spcPts val="1200"/>
              </a:spcBef>
            </a:pPr>
            <a:r>
              <a:rPr lang="zh-CN" altLang="en-US" dirty="0">
                <a:latin typeface="宋体" pitchFamily="2" charset="-122"/>
              </a:rPr>
              <a:t>需要解决两个问题:</a:t>
            </a:r>
          </a:p>
          <a:p>
            <a:pPr lvl="3" eaLnBrk="1" hangingPunct="1">
              <a:spcBef>
                <a:spcPts val="1200"/>
              </a:spcBef>
            </a:pPr>
            <a:r>
              <a:rPr lang="zh-CN" altLang="en-US" dirty="0">
                <a:latin typeface="宋体" pitchFamily="2" charset="-122"/>
              </a:rPr>
              <a:t>为相互通讯的进程之间提供公共内存；</a:t>
            </a:r>
          </a:p>
          <a:p>
            <a:pPr lvl="3" eaLnBrk="1" hangingPunct="1">
              <a:spcBef>
                <a:spcPts val="1200"/>
              </a:spcBef>
            </a:pPr>
            <a:r>
              <a:rPr lang="zh-CN" altLang="en-US" dirty="0">
                <a:latin typeface="宋体" pitchFamily="2" charset="-122"/>
              </a:rPr>
              <a:t>为访问公共内存提供必要的同步机制。 </a:t>
            </a:r>
            <a:endParaRPr lang="zh-CN" altLang="en-US" dirty="0"/>
          </a:p>
          <a:p>
            <a:pPr lvl="1" eaLnBrk="1" hangingPunct="1">
              <a:spcBef>
                <a:spcPts val="1200"/>
              </a:spcBef>
            </a:pPr>
            <a:r>
              <a:rPr lang="zh-CN" altLang="en-US" dirty="0">
                <a:latin typeface="宋体" pitchFamily="2" charset="-122"/>
              </a:rPr>
              <a:t>信息传递模式（通讯通过两个基本的系统调用命令, 即发送命令和接收命令）</a:t>
            </a:r>
          </a:p>
          <a:p>
            <a:pPr lvl="2" eaLnBrk="1" hangingPunct="1">
              <a:spcBef>
                <a:spcPts val="1200"/>
              </a:spcBef>
            </a:pPr>
            <a:r>
              <a:rPr lang="zh-CN" altLang="en-US" dirty="0">
                <a:latin typeface="宋体" pitchFamily="2" charset="-122"/>
              </a:rPr>
              <a:t>直接方式</a:t>
            </a:r>
          </a:p>
          <a:p>
            <a:pPr lvl="2" eaLnBrk="1" hangingPunct="1">
              <a:spcBef>
                <a:spcPts val="1200"/>
              </a:spcBef>
            </a:pPr>
            <a:r>
              <a:rPr lang="zh-CN" altLang="en-US" dirty="0">
                <a:latin typeface="宋体" pitchFamily="2" charset="-122"/>
              </a:rPr>
              <a:t>间接方式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pPr eaLnBrk="1" hangingPunct="1">
              <a:defRPr/>
            </a:pPr>
            <a:endParaRPr lang="zh-CN" altLang="en-US"/>
          </a:p>
        </p:txBody>
      </p:sp>
      <p:sp>
        <p:nvSpPr>
          <p:cNvPr id="111619" name="Rectangle 3"/>
          <p:cNvSpPr>
            <a:spLocks noGrp="1" noChangeArrowheads="1"/>
          </p:cNvSpPr>
          <p:nvPr>
            <p:ph type="body" idx="1"/>
          </p:nvPr>
        </p:nvSpPr>
        <p:spPr/>
        <p:txBody>
          <a:bodyPr/>
          <a:lstStyle/>
          <a:p>
            <a:pPr eaLnBrk="1" hangingPunct="1">
              <a:lnSpc>
                <a:spcPct val="110000"/>
              </a:lnSpc>
            </a:pPr>
            <a:r>
              <a:rPr lang="zh-CN" altLang="en-US" dirty="0">
                <a:latin typeface="宋体" pitchFamily="2" charset="-122"/>
              </a:rPr>
              <a:t>直接方式：是指相互通讯的进程之间在通讯时直呼其名, 发送者在发送时要指定接收者的名字, 接收者在接收时要指定发送者的名字</a:t>
            </a:r>
          </a:p>
          <a:p>
            <a:pPr lvl="1" eaLnBrk="1" hangingPunct="1">
              <a:lnSpc>
                <a:spcPct val="110000"/>
              </a:lnSpc>
            </a:pPr>
            <a:r>
              <a:rPr lang="zh-CN" altLang="en-US" dirty="0">
                <a:latin typeface="宋体" pitchFamily="2" charset="-122"/>
              </a:rPr>
              <a:t>两种系统调用形式：</a:t>
            </a:r>
          </a:p>
          <a:p>
            <a:pPr lvl="2" eaLnBrk="1" hangingPunct="1">
              <a:lnSpc>
                <a:spcPct val="110000"/>
              </a:lnSpc>
            </a:pPr>
            <a:r>
              <a:rPr lang="zh-CN" altLang="en-US" dirty="0">
                <a:latin typeface="宋体" pitchFamily="2" charset="-122"/>
              </a:rPr>
              <a:t>对称形式</a:t>
            </a:r>
            <a:r>
              <a:rPr lang="zh-CN" altLang="en-US" dirty="0"/>
              <a:t>——</a:t>
            </a:r>
            <a:r>
              <a:rPr lang="zh-CN" altLang="en-US" dirty="0">
                <a:latin typeface="宋体" pitchFamily="2" charset="-122"/>
              </a:rPr>
              <a:t>通讯形式的特点是一对一的，调用命令：</a:t>
            </a:r>
          </a:p>
          <a:p>
            <a:pPr lvl="3" eaLnBrk="1" hangingPunct="1">
              <a:lnSpc>
                <a:spcPct val="110000"/>
              </a:lnSpc>
            </a:pPr>
            <a:r>
              <a:rPr lang="en-US" altLang="zh-CN" dirty="0">
                <a:latin typeface="宋体" pitchFamily="2" charset="-122"/>
              </a:rPr>
              <a:t>send(R,M)：</a:t>
            </a:r>
            <a:r>
              <a:rPr lang="zh-CN" altLang="en-US" dirty="0">
                <a:latin typeface="宋体" pitchFamily="2" charset="-122"/>
              </a:rPr>
              <a:t>将消息</a:t>
            </a:r>
            <a:r>
              <a:rPr lang="en-US" altLang="zh-CN" dirty="0">
                <a:latin typeface="宋体" pitchFamily="2" charset="-122"/>
              </a:rPr>
              <a:t>M</a:t>
            </a:r>
            <a:r>
              <a:rPr lang="zh-CN" altLang="en-US" dirty="0">
                <a:latin typeface="宋体" pitchFamily="2" charset="-122"/>
              </a:rPr>
              <a:t>发给进程</a:t>
            </a:r>
            <a:r>
              <a:rPr lang="en-US" altLang="zh-CN" dirty="0">
                <a:latin typeface="宋体" pitchFamily="2" charset="-122"/>
              </a:rPr>
              <a:t>R；</a:t>
            </a:r>
          </a:p>
          <a:p>
            <a:pPr lvl="3" eaLnBrk="1" hangingPunct="1">
              <a:lnSpc>
                <a:spcPct val="110000"/>
              </a:lnSpc>
            </a:pPr>
            <a:r>
              <a:rPr lang="en-US" altLang="zh-CN" dirty="0">
                <a:latin typeface="宋体" pitchFamily="2" charset="-122"/>
              </a:rPr>
              <a:t>receive(S,N)：</a:t>
            </a:r>
            <a:r>
              <a:rPr lang="zh-CN" altLang="en-US" dirty="0">
                <a:latin typeface="宋体" pitchFamily="2" charset="-122"/>
              </a:rPr>
              <a:t>由进程</a:t>
            </a:r>
            <a:r>
              <a:rPr lang="en-US" altLang="zh-CN" dirty="0">
                <a:latin typeface="宋体" pitchFamily="2" charset="-122"/>
              </a:rPr>
              <a:t>S</a:t>
            </a:r>
            <a:r>
              <a:rPr lang="zh-CN" altLang="en-US" dirty="0">
                <a:latin typeface="宋体" pitchFamily="2" charset="-122"/>
              </a:rPr>
              <a:t>处接收消息至</a:t>
            </a:r>
            <a:r>
              <a:rPr lang="en-US" altLang="zh-CN" dirty="0">
                <a:latin typeface="宋体" pitchFamily="2" charset="-122"/>
              </a:rPr>
              <a:t>N。</a:t>
            </a:r>
          </a:p>
          <a:p>
            <a:pPr lvl="2" eaLnBrk="1" hangingPunct="1">
              <a:lnSpc>
                <a:spcPct val="110000"/>
              </a:lnSpc>
            </a:pPr>
            <a:r>
              <a:rPr lang="zh-CN" altLang="en-US" dirty="0">
                <a:latin typeface="宋体" pitchFamily="2" charset="-122"/>
              </a:rPr>
              <a:t>非对称形式</a:t>
            </a:r>
            <a:r>
              <a:rPr lang="zh-CN" altLang="en-US" dirty="0"/>
              <a:t>——</a:t>
            </a:r>
            <a:r>
              <a:rPr lang="zh-CN" altLang="en-US" dirty="0">
                <a:latin typeface="宋体" pitchFamily="2" charset="-122"/>
              </a:rPr>
              <a:t>通讯形式的特点是多对一的，调用命令：</a:t>
            </a:r>
          </a:p>
          <a:p>
            <a:pPr lvl="3" eaLnBrk="1" hangingPunct="1">
              <a:lnSpc>
                <a:spcPct val="110000"/>
              </a:lnSpc>
            </a:pPr>
            <a:r>
              <a:rPr lang="en-US" altLang="zh-CN" dirty="0">
                <a:latin typeface="宋体" pitchFamily="2" charset="-122"/>
              </a:rPr>
              <a:t>send(R,M)：</a:t>
            </a:r>
            <a:r>
              <a:rPr lang="zh-CN" altLang="en-US" dirty="0">
                <a:latin typeface="宋体" pitchFamily="2" charset="-122"/>
              </a:rPr>
              <a:t>将消息</a:t>
            </a:r>
            <a:r>
              <a:rPr lang="en-US" altLang="zh-CN" dirty="0">
                <a:latin typeface="宋体" pitchFamily="2" charset="-122"/>
              </a:rPr>
              <a:t>M</a:t>
            </a:r>
            <a:r>
              <a:rPr lang="zh-CN" altLang="en-US" dirty="0">
                <a:latin typeface="宋体" pitchFamily="2" charset="-122"/>
              </a:rPr>
              <a:t>发给进程</a:t>
            </a:r>
            <a:r>
              <a:rPr lang="en-US" altLang="zh-CN" dirty="0">
                <a:latin typeface="宋体" pitchFamily="2" charset="-122"/>
              </a:rPr>
              <a:t>R；</a:t>
            </a:r>
          </a:p>
          <a:p>
            <a:pPr lvl="3" eaLnBrk="1" hangingPunct="1">
              <a:lnSpc>
                <a:spcPct val="110000"/>
              </a:lnSpc>
            </a:pPr>
            <a:r>
              <a:rPr lang="en-US" altLang="zh-CN" dirty="0">
                <a:latin typeface="宋体" pitchFamily="2" charset="-122"/>
              </a:rPr>
              <a:t>receive(</a:t>
            </a:r>
            <a:r>
              <a:rPr lang="en-US" altLang="zh-CN" dirty="0" err="1">
                <a:latin typeface="宋体" pitchFamily="2" charset="-122"/>
              </a:rPr>
              <a:t>pid,N</a:t>
            </a:r>
            <a:r>
              <a:rPr lang="en-US" altLang="zh-CN" dirty="0">
                <a:latin typeface="宋体" pitchFamily="2" charset="-122"/>
              </a:rPr>
              <a:t>)：</a:t>
            </a:r>
            <a:r>
              <a:rPr lang="zh-CN" altLang="en-US" dirty="0">
                <a:latin typeface="宋体" pitchFamily="2" charset="-122"/>
              </a:rPr>
              <a:t>接受消息至</a:t>
            </a:r>
            <a:r>
              <a:rPr lang="en-US" altLang="zh-CN" dirty="0">
                <a:latin typeface="宋体" pitchFamily="2" charset="-122"/>
              </a:rPr>
              <a:t>N，</a:t>
            </a:r>
            <a:r>
              <a:rPr lang="zh-CN" altLang="en-US" dirty="0">
                <a:latin typeface="宋体" pitchFamily="2" charset="-122"/>
              </a:rPr>
              <a:t>返回</a:t>
            </a:r>
            <a:r>
              <a:rPr lang="en-US" altLang="zh-CN" dirty="0" err="1">
                <a:latin typeface="宋体" pitchFamily="2" charset="-122"/>
              </a:rPr>
              <a:t>pid</a:t>
            </a:r>
            <a:r>
              <a:rPr lang="zh-CN" altLang="en-US" dirty="0">
                <a:latin typeface="宋体" pitchFamily="2" charset="-122"/>
              </a:rPr>
              <a:t>为发送进程标识。</a:t>
            </a:r>
          </a:p>
          <a:p>
            <a:pPr lvl="1" eaLnBrk="1" hangingPunct="1">
              <a:lnSpc>
                <a:spcPct val="110000"/>
              </a:lnSpc>
            </a:pPr>
            <a:r>
              <a:rPr lang="zh-CN" altLang="en-US" dirty="0">
                <a:latin typeface="宋体" pitchFamily="2" charset="-122"/>
              </a:rPr>
              <a:t>信息传递两种途径：</a:t>
            </a:r>
          </a:p>
          <a:p>
            <a:pPr lvl="2" eaLnBrk="1" hangingPunct="1">
              <a:lnSpc>
                <a:spcPct val="110000"/>
              </a:lnSpc>
            </a:pPr>
            <a:r>
              <a:rPr lang="zh-CN" altLang="en-US" dirty="0">
                <a:latin typeface="宋体" pitchFamily="2" charset="-122"/>
              </a:rPr>
              <a:t>有缓冲途径</a:t>
            </a:r>
          </a:p>
          <a:p>
            <a:pPr lvl="2" eaLnBrk="1" hangingPunct="1"/>
            <a:r>
              <a:rPr lang="zh-CN" altLang="en-US" dirty="0">
                <a:latin typeface="宋体" pitchFamily="2" charset="-122"/>
              </a:rPr>
              <a:t>无缓冲途径</a:t>
            </a:r>
          </a:p>
          <a:p>
            <a:pPr eaLnBrk="1" hangingPunct="1"/>
            <a:endParaRPr lang="zh-CN" altLang="en-US" dirty="0">
              <a:latin typeface="宋体" pitchFamily="2" charset="-122"/>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p:txBody>
          <a:bodyPr/>
          <a:lstStyle/>
          <a:p>
            <a:pPr eaLnBrk="1" hangingPunct="1">
              <a:defRPr/>
            </a:pPr>
            <a:endParaRPr lang="zh-CN" altLang="en-US"/>
          </a:p>
        </p:txBody>
      </p:sp>
      <p:sp>
        <p:nvSpPr>
          <p:cNvPr id="113667" name="Rectangle 3"/>
          <p:cNvSpPr>
            <a:spLocks noGrp="1" noChangeArrowheads="1"/>
          </p:cNvSpPr>
          <p:nvPr>
            <p:ph type="body" idx="1"/>
          </p:nvPr>
        </p:nvSpPr>
        <p:spPr/>
        <p:txBody>
          <a:bodyPr/>
          <a:lstStyle/>
          <a:p>
            <a:pPr algn="just" eaLnBrk="1" hangingPunct="1">
              <a:spcBef>
                <a:spcPts val="1200"/>
              </a:spcBef>
            </a:pPr>
            <a:r>
              <a:rPr lang="zh-CN" altLang="en-US" dirty="0">
                <a:latin typeface="宋体" pitchFamily="2" charset="-122"/>
                <a:cs typeface="Times New Roman" pitchFamily="18" charset="0"/>
              </a:rPr>
              <a:t>间接方式</a:t>
            </a:r>
            <a:r>
              <a:rPr lang="zh-CN" altLang="en-US" dirty="0">
                <a:latin typeface="宋体" pitchFamily="2" charset="-122"/>
              </a:rPr>
              <a:t>：</a:t>
            </a:r>
            <a:r>
              <a:rPr lang="zh-CN" altLang="en-US" dirty="0">
                <a:latin typeface="宋体" pitchFamily="2" charset="-122"/>
                <a:cs typeface="Times New Roman" pitchFamily="18" charset="0"/>
              </a:rPr>
              <a:t>是指相互通讯的进程之间在通讯时不是直呼对方名字, 而是指明一个中间媒体, 即信箱, 进程之间通过信箱来实现相互间的通讯. 此时, 系统所提供的高级通讯原语以信箱取代进程．发送和接收原语如下：</a:t>
            </a:r>
          </a:p>
          <a:p>
            <a:pPr lvl="1" algn="just" eaLnBrk="1" hangingPunct="1">
              <a:spcBef>
                <a:spcPts val="1200"/>
              </a:spcBef>
            </a:pPr>
            <a:r>
              <a:rPr lang="en-US" altLang="zh-CN" dirty="0">
                <a:cs typeface="Times New Roman" pitchFamily="18" charset="0"/>
              </a:rPr>
              <a:t>send</a:t>
            </a:r>
            <a:r>
              <a:rPr lang="en-US" altLang="zh-CN" dirty="0">
                <a:latin typeface="宋体" pitchFamily="2" charset="-122"/>
                <a:cs typeface="Times New Roman" pitchFamily="18" charset="0"/>
              </a:rPr>
              <a:t>(</a:t>
            </a:r>
            <a:r>
              <a:rPr lang="en-US" altLang="zh-CN" dirty="0">
                <a:cs typeface="Times New Roman" pitchFamily="18" charset="0"/>
              </a:rPr>
              <a:t>MB</a:t>
            </a:r>
            <a:r>
              <a:rPr lang="en-US" altLang="zh-CN" dirty="0">
                <a:latin typeface="宋体" pitchFamily="2" charset="-122"/>
                <a:cs typeface="Times New Roman" pitchFamily="18" charset="0"/>
              </a:rPr>
              <a:t>,</a:t>
            </a:r>
            <a:r>
              <a:rPr lang="en-US" altLang="zh-CN" dirty="0">
                <a:cs typeface="Times New Roman" pitchFamily="18" charset="0"/>
              </a:rPr>
              <a:t>M</a:t>
            </a:r>
            <a:r>
              <a:rPr lang="en-US" altLang="zh-CN" dirty="0">
                <a:latin typeface="宋体" pitchFamily="2" charset="-122"/>
                <a:cs typeface="Times New Roman" pitchFamily="18" charset="0"/>
              </a:rPr>
              <a:t>)：</a:t>
            </a:r>
            <a:r>
              <a:rPr lang="zh-CN" altLang="en-US" dirty="0">
                <a:latin typeface="宋体" pitchFamily="2" charset="-122"/>
                <a:cs typeface="Times New Roman" pitchFamily="18" charset="0"/>
              </a:rPr>
              <a:t>将消息</a:t>
            </a:r>
            <a:r>
              <a:rPr lang="en-US" altLang="zh-CN" dirty="0">
                <a:cs typeface="Times New Roman" pitchFamily="18" charset="0"/>
              </a:rPr>
              <a:t>M</a:t>
            </a:r>
            <a:r>
              <a:rPr lang="zh-CN" altLang="en-US" dirty="0">
                <a:cs typeface="Times New Roman" pitchFamily="18" charset="0"/>
              </a:rPr>
              <a:t>发送到信箱</a:t>
            </a:r>
            <a:r>
              <a:rPr lang="en-US" altLang="zh-CN" dirty="0">
                <a:cs typeface="Times New Roman" pitchFamily="18" charset="0"/>
              </a:rPr>
              <a:t>MB</a:t>
            </a:r>
            <a:r>
              <a:rPr lang="en-US" altLang="zh-CN" dirty="0"/>
              <a:t>；</a:t>
            </a:r>
          </a:p>
          <a:p>
            <a:pPr lvl="1" algn="just" eaLnBrk="1" hangingPunct="1">
              <a:spcBef>
                <a:spcPts val="1200"/>
              </a:spcBef>
            </a:pPr>
            <a:r>
              <a:rPr lang="en-US" altLang="zh-CN" dirty="0">
                <a:latin typeface="宋体" pitchFamily="2" charset="-122"/>
              </a:rPr>
              <a:t>receive(MB,N)：</a:t>
            </a:r>
            <a:r>
              <a:rPr lang="zh-CN" altLang="en-US" dirty="0">
                <a:latin typeface="宋体" pitchFamily="2" charset="-122"/>
              </a:rPr>
              <a:t>由信箱</a:t>
            </a:r>
            <a:r>
              <a:rPr lang="en-US" altLang="zh-CN" dirty="0">
                <a:latin typeface="宋体" pitchFamily="2" charset="-122"/>
              </a:rPr>
              <a:t>MB</a:t>
            </a:r>
            <a:r>
              <a:rPr lang="zh-CN" altLang="en-US" dirty="0">
                <a:latin typeface="宋体" pitchFamily="2" charset="-122"/>
              </a:rPr>
              <a:t>中接收消息至Ｎ。</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pPr eaLnBrk="1" hangingPunct="1">
              <a:defRPr/>
            </a:pPr>
            <a:r>
              <a:rPr lang="zh-CN" altLang="en-US"/>
              <a:t>死锁</a:t>
            </a:r>
          </a:p>
        </p:txBody>
      </p:sp>
      <p:sp>
        <p:nvSpPr>
          <p:cNvPr id="115715" name="Rectangle 3"/>
          <p:cNvSpPr>
            <a:spLocks noGrp="1" noChangeArrowheads="1"/>
          </p:cNvSpPr>
          <p:nvPr>
            <p:ph type="body" idx="1"/>
          </p:nvPr>
        </p:nvSpPr>
        <p:spPr/>
        <p:txBody>
          <a:bodyPr/>
          <a:lstStyle/>
          <a:p>
            <a:pPr eaLnBrk="1" hangingPunct="1">
              <a:lnSpc>
                <a:spcPct val="90000"/>
              </a:lnSpc>
            </a:pPr>
            <a:r>
              <a:rPr lang="zh-CN" altLang="en-US">
                <a:latin typeface="宋体" pitchFamily="2" charset="-122"/>
              </a:rPr>
              <a:t>如果两个线程都各自加锁了一个互斥量，然后申请加锁对方的互斥量，这样会陷入阻塞，这样的话，这两个线程永远不会从阻塞中恢复，此时，这两个线程处于死锁状态。</a:t>
            </a:r>
            <a:endParaRPr lang="zh-CN" altLang="en-US"/>
          </a:p>
          <a:p>
            <a:pPr eaLnBrk="1" hangingPunct="1">
              <a:lnSpc>
                <a:spcPct val="90000"/>
              </a:lnSpc>
            </a:pPr>
            <a:r>
              <a:rPr lang="zh-CN" altLang="en-US"/>
              <a:t>定义：一组进程（线程）中的每个进程（线程）均等待此组进程（线程）中某一其它进程（线程）所占有的, 因而永远无法得到的资源, 这种现象称作进程死锁。</a:t>
            </a:r>
          </a:p>
          <a:p>
            <a:pPr lvl="1" eaLnBrk="1" hangingPunct="1">
              <a:lnSpc>
                <a:spcPct val="90000"/>
              </a:lnSpc>
            </a:pPr>
            <a:r>
              <a:rPr lang="zh-CN" altLang="en-US">
                <a:latin typeface="宋体" pitchFamily="2" charset="-122"/>
              </a:rPr>
              <a:t>参与死锁的进程个数至少为二；</a:t>
            </a:r>
          </a:p>
          <a:p>
            <a:pPr lvl="1" eaLnBrk="1" hangingPunct="1">
              <a:lnSpc>
                <a:spcPct val="90000"/>
              </a:lnSpc>
            </a:pPr>
            <a:r>
              <a:rPr lang="zh-CN" altLang="en-US">
                <a:latin typeface="宋体" pitchFamily="2" charset="-122"/>
              </a:rPr>
              <a:t>参与死锁的所有进程均等待资源；</a:t>
            </a:r>
          </a:p>
          <a:p>
            <a:pPr lvl="1" eaLnBrk="1" hangingPunct="1">
              <a:lnSpc>
                <a:spcPct val="90000"/>
              </a:lnSpc>
            </a:pPr>
            <a:r>
              <a:rPr lang="zh-CN" altLang="en-US">
                <a:latin typeface="宋体" pitchFamily="2" charset="-122"/>
              </a:rPr>
              <a:t>参与死锁的进程至少有两个占有资源；</a:t>
            </a:r>
          </a:p>
          <a:p>
            <a:pPr lvl="1" eaLnBrk="1" hangingPunct="1">
              <a:lnSpc>
                <a:spcPct val="90000"/>
              </a:lnSpc>
            </a:pPr>
            <a:r>
              <a:rPr lang="zh-CN" altLang="en-US">
                <a:latin typeface="宋体" pitchFamily="2" charset="-122"/>
              </a:rPr>
              <a:t>参与死锁的进程是系统中当前正在运行进程之集合的一个子集。</a:t>
            </a:r>
            <a:endParaRPr lang="zh-CN" alt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pPr eaLnBrk="1" hangingPunct="1">
              <a:defRPr/>
            </a:pPr>
            <a:endParaRPr lang="zh-CN" altLang="en-US"/>
          </a:p>
        </p:txBody>
      </p:sp>
      <p:sp>
        <p:nvSpPr>
          <p:cNvPr id="117763"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死锁的类型</a:t>
            </a:r>
            <a:r>
              <a:rPr lang="zh-CN" altLang="en-US" dirty="0"/>
              <a:t> </a:t>
            </a:r>
          </a:p>
          <a:p>
            <a:pPr lvl="1" eaLnBrk="1" hangingPunct="1">
              <a:spcBef>
                <a:spcPts val="1200"/>
              </a:spcBef>
            </a:pPr>
            <a:r>
              <a:rPr lang="zh-CN" altLang="en-US" dirty="0">
                <a:latin typeface="宋体" pitchFamily="2" charset="-122"/>
              </a:rPr>
              <a:t>竞争资源引起的死锁</a:t>
            </a:r>
            <a:r>
              <a:rPr lang="zh-CN" altLang="en-US" dirty="0"/>
              <a:t>——</a:t>
            </a:r>
            <a:r>
              <a:rPr lang="zh-CN" altLang="en-US" dirty="0">
                <a:latin typeface="宋体" pitchFamily="2" charset="-122"/>
              </a:rPr>
              <a:t>由于进程争夺使用系统中有限的资源而引起；</a:t>
            </a:r>
          </a:p>
          <a:p>
            <a:pPr lvl="1" eaLnBrk="1" hangingPunct="1">
              <a:spcBef>
                <a:spcPts val="1200"/>
              </a:spcBef>
            </a:pPr>
            <a:r>
              <a:rPr lang="zh-CN" altLang="en-US" dirty="0">
                <a:latin typeface="宋体" pitchFamily="2" charset="-122"/>
              </a:rPr>
              <a:t>进程通讯引起的死锁</a:t>
            </a:r>
          </a:p>
          <a:p>
            <a:pPr lvl="1" eaLnBrk="1" hangingPunct="1">
              <a:spcBef>
                <a:spcPts val="1200"/>
              </a:spcBef>
            </a:pPr>
            <a:r>
              <a:rPr lang="zh-CN" altLang="en-US" dirty="0">
                <a:latin typeface="宋体" pitchFamily="2" charset="-122"/>
              </a:rPr>
              <a:t>其它原因引起的死锁</a:t>
            </a:r>
          </a:p>
          <a:p>
            <a:pPr eaLnBrk="1" hangingPunct="1">
              <a:spcBef>
                <a:spcPts val="1200"/>
              </a:spcBef>
            </a:pPr>
            <a:r>
              <a:rPr lang="zh-CN" altLang="en-US" dirty="0">
                <a:latin typeface="宋体" pitchFamily="2" charset="-122"/>
              </a:rPr>
              <a:t>死锁的条件</a:t>
            </a:r>
          </a:p>
          <a:p>
            <a:pPr lvl="1" algn="just" eaLnBrk="1" hangingPunct="1">
              <a:spcBef>
                <a:spcPts val="1200"/>
              </a:spcBef>
            </a:pPr>
            <a:r>
              <a:rPr lang="zh-CN" altLang="en-US" dirty="0">
                <a:latin typeface="宋体" pitchFamily="2" charset="-122"/>
                <a:cs typeface="Times New Roman" pitchFamily="18" charset="0"/>
              </a:rPr>
              <a:t>资源独占;</a:t>
            </a:r>
          </a:p>
          <a:p>
            <a:pPr lvl="1" algn="just" eaLnBrk="1" hangingPunct="1">
              <a:spcBef>
                <a:spcPts val="1200"/>
              </a:spcBef>
            </a:pPr>
            <a:r>
              <a:rPr lang="zh-CN" altLang="en-US" dirty="0">
                <a:latin typeface="宋体" pitchFamily="2" charset="-122"/>
                <a:cs typeface="Times New Roman" pitchFamily="18" charset="0"/>
              </a:rPr>
              <a:t>不可剥夺;</a:t>
            </a:r>
          </a:p>
          <a:p>
            <a:pPr lvl="1" algn="just" eaLnBrk="1" hangingPunct="1">
              <a:spcBef>
                <a:spcPts val="1200"/>
              </a:spcBef>
            </a:pPr>
            <a:r>
              <a:rPr lang="zh-CN" altLang="en-US" dirty="0">
                <a:latin typeface="宋体" pitchFamily="2" charset="-122"/>
                <a:cs typeface="Times New Roman" pitchFamily="18" charset="0"/>
              </a:rPr>
              <a:t>保持申请;</a:t>
            </a:r>
          </a:p>
          <a:p>
            <a:pPr lvl="1" eaLnBrk="1" hangingPunct="1">
              <a:spcBef>
                <a:spcPts val="1200"/>
              </a:spcBef>
            </a:pPr>
            <a:r>
              <a:rPr lang="zh-CN" altLang="en-US" dirty="0">
                <a:latin typeface="宋体" pitchFamily="2" charset="-122"/>
              </a:rPr>
              <a:t>循环等待。</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Grp="1" noChangeArrowheads="1"/>
          </p:cNvSpPr>
          <p:nvPr>
            <p:ph type="title"/>
          </p:nvPr>
        </p:nvSpPr>
        <p:spPr/>
        <p:txBody>
          <a:bodyPr/>
          <a:lstStyle/>
          <a:p>
            <a:pPr eaLnBrk="1" hangingPunct="1">
              <a:defRPr/>
            </a:pPr>
            <a:endParaRPr lang="zh-CN" altLang="en-US"/>
          </a:p>
        </p:txBody>
      </p:sp>
      <p:sp>
        <p:nvSpPr>
          <p:cNvPr id="119811" name="Rectangle 3"/>
          <p:cNvSpPr>
            <a:spLocks noGrp="1" noChangeArrowheads="1"/>
          </p:cNvSpPr>
          <p:nvPr>
            <p:ph type="body" idx="1"/>
          </p:nvPr>
        </p:nvSpPr>
        <p:spPr/>
        <p:txBody>
          <a:bodyPr/>
          <a:lstStyle/>
          <a:p>
            <a:pPr eaLnBrk="1" hangingPunct="1">
              <a:spcBef>
                <a:spcPts val="1200"/>
              </a:spcBef>
            </a:pPr>
            <a:r>
              <a:rPr lang="zh-CN" altLang="en-US" dirty="0">
                <a:latin typeface="宋体" pitchFamily="2" charset="-122"/>
              </a:rPr>
              <a:t>预先分配策略</a:t>
            </a:r>
            <a:r>
              <a:rPr lang="zh-CN" altLang="en-US" dirty="0"/>
              <a:t> </a:t>
            </a:r>
          </a:p>
          <a:p>
            <a:pPr lvl="1" eaLnBrk="1" hangingPunct="1">
              <a:spcBef>
                <a:spcPts val="1200"/>
              </a:spcBef>
            </a:pPr>
            <a:r>
              <a:rPr lang="zh-CN" altLang="en-US" b="1" dirty="0">
                <a:latin typeface="宋体" pitchFamily="2" charset="-122"/>
              </a:rPr>
              <a:t>思想：</a:t>
            </a:r>
            <a:r>
              <a:rPr lang="zh-CN" altLang="en-US" dirty="0">
                <a:latin typeface="宋体" pitchFamily="2" charset="-122"/>
              </a:rPr>
              <a:t>进程在</a:t>
            </a:r>
            <a:r>
              <a:rPr lang="zh-CN" altLang="en-US" b="1" dirty="0">
                <a:latin typeface="宋体" pitchFamily="2" charset="-122"/>
              </a:rPr>
              <a:t>运行前  一次性地</a:t>
            </a:r>
            <a:r>
              <a:rPr lang="zh-CN" altLang="en-US" dirty="0">
                <a:latin typeface="宋体" pitchFamily="2" charset="-122"/>
              </a:rPr>
              <a:t>向系统申请它所需要的全部资源，系统能满足呢，则一次性地将所请求的全部资源分配给申请进程；若系统当前不能满足进程的全部资源请求，则就不分配资源，此进程暂不投入运行。</a:t>
            </a:r>
            <a:r>
              <a:rPr lang="zh-CN" altLang="en-US" dirty="0"/>
              <a:t> </a:t>
            </a:r>
          </a:p>
          <a:p>
            <a:pPr lvl="1" eaLnBrk="1" hangingPunct="1">
              <a:spcBef>
                <a:spcPts val="1200"/>
              </a:spcBef>
            </a:pPr>
            <a:r>
              <a:rPr lang="zh-CN" altLang="en-US" b="1" dirty="0">
                <a:latin typeface="宋体" pitchFamily="2" charset="-122"/>
              </a:rPr>
              <a:t>分析：</a:t>
            </a:r>
            <a:r>
              <a:rPr lang="zh-CN" altLang="en-US" dirty="0">
                <a:latin typeface="宋体" pitchFamily="2" charset="-122"/>
              </a:rPr>
              <a:t>由于</a:t>
            </a:r>
            <a:r>
              <a:rPr lang="zh-CN" altLang="en-US" b="1" dirty="0">
                <a:latin typeface="宋体" pitchFamily="2" charset="-122"/>
              </a:rPr>
              <a:t>运行前</a:t>
            </a:r>
            <a:r>
              <a:rPr lang="zh-CN" altLang="en-US" dirty="0">
                <a:latin typeface="宋体" pitchFamily="2" charset="-122"/>
              </a:rPr>
              <a:t>已经获得所需的全部资源，因而在运行期间不会再发出新的资源请求，所以不会发生</a:t>
            </a:r>
            <a:r>
              <a:rPr lang="zh-CN" altLang="en-US" b="1" dirty="0">
                <a:latin typeface="宋体" pitchFamily="2" charset="-122"/>
              </a:rPr>
              <a:t>占有资源</a:t>
            </a:r>
            <a:r>
              <a:rPr lang="zh-CN" altLang="en-US" dirty="0">
                <a:latin typeface="宋体" pitchFamily="2" charset="-122"/>
              </a:rPr>
              <a:t>又</a:t>
            </a:r>
            <a:r>
              <a:rPr lang="zh-CN" altLang="en-US" b="1" dirty="0">
                <a:latin typeface="宋体" pitchFamily="2" charset="-122"/>
              </a:rPr>
              <a:t>申请资源</a:t>
            </a:r>
            <a:r>
              <a:rPr lang="zh-CN" altLang="en-US" dirty="0">
                <a:latin typeface="宋体" pitchFamily="2" charset="-122"/>
              </a:rPr>
              <a:t>的现象，破坏了保持申请这一死锁必要条件，故死锁不发生。</a:t>
            </a:r>
            <a:r>
              <a:rPr lang="zh-CN" altLang="en-US" dirty="0"/>
              <a:t> </a:t>
            </a:r>
          </a:p>
          <a:p>
            <a:pPr lvl="1" eaLnBrk="1" hangingPunct="1">
              <a:spcBef>
                <a:spcPts val="1200"/>
              </a:spcBef>
            </a:pPr>
            <a:r>
              <a:rPr lang="zh-CN" altLang="en-US" b="1" dirty="0">
                <a:latin typeface="宋体" pitchFamily="2" charset="-122"/>
              </a:rPr>
              <a:t>缺点：</a:t>
            </a:r>
            <a:r>
              <a:rPr lang="zh-CN" altLang="en-US" dirty="0"/>
              <a:t> </a:t>
            </a:r>
          </a:p>
          <a:p>
            <a:pPr lvl="2" eaLnBrk="1" hangingPunct="1">
              <a:spcBef>
                <a:spcPts val="1200"/>
              </a:spcBef>
            </a:pPr>
            <a:r>
              <a:rPr lang="zh-CN" altLang="en-US" dirty="0">
                <a:latin typeface="宋体" pitchFamily="2" charset="-122"/>
              </a:rPr>
              <a:t>资源利用率低</a:t>
            </a:r>
            <a:r>
              <a:rPr lang="zh-CN" altLang="en-US" dirty="0"/>
              <a:t> ；</a:t>
            </a:r>
          </a:p>
          <a:p>
            <a:pPr lvl="2" eaLnBrk="1" hangingPunct="1">
              <a:spcBef>
                <a:spcPts val="1200"/>
              </a:spcBef>
            </a:pPr>
            <a:r>
              <a:rPr lang="zh-CN" altLang="en-US" dirty="0">
                <a:latin typeface="宋体" pitchFamily="2" charset="-122"/>
              </a:rPr>
              <a:t>有些资源有可能根本就不用</a:t>
            </a:r>
            <a:r>
              <a:rPr lang="zh-CN" altLang="en-US" dirty="0"/>
              <a:t> ；</a:t>
            </a:r>
          </a:p>
          <a:p>
            <a:pPr lvl="2" eaLnBrk="1" hangingPunct="1">
              <a:spcBef>
                <a:spcPts val="1200"/>
              </a:spcBef>
            </a:pPr>
            <a:r>
              <a:rPr lang="zh-CN" altLang="en-US" dirty="0">
                <a:latin typeface="宋体" pitchFamily="2" charset="-122"/>
              </a:rPr>
              <a:t>有可能发生饥饿</a:t>
            </a:r>
            <a:r>
              <a:rPr lang="zh-CN" altLang="en-US" dirty="0"/>
              <a:t> 。</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p:txBody>
          <a:bodyPr/>
          <a:lstStyle/>
          <a:p>
            <a:pPr eaLnBrk="1" hangingPunct="1">
              <a:defRPr/>
            </a:pPr>
            <a:endParaRPr lang="zh-CN" altLang="en-US"/>
          </a:p>
        </p:txBody>
      </p:sp>
      <p:sp>
        <p:nvSpPr>
          <p:cNvPr id="121859" name="Rectangle 3"/>
          <p:cNvSpPr>
            <a:spLocks noGrp="1" noChangeArrowheads="1"/>
          </p:cNvSpPr>
          <p:nvPr>
            <p:ph type="body" idx="1"/>
          </p:nvPr>
        </p:nvSpPr>
        <p:spPr/>
        <p:txBody>
          <a:bodyPr/>
          <a:lstStyle/>
          <a:p>
            <a:pPr eaLnBrk="1" hangingPunct="1"/>
            <a:r>
              <a:rPr lang="zh-CN" altLang="en-US" dirty="0">
                <a:latin typeface="宋体" pitchFamily="2" charset="-122"/>
                <a:cs typeface="Times New Roman" pitchFamily="18" charset="0"/>
              </a:rPr>
              <a:t>有序资源分配</a:t>
            </a:r>
            <a:endParaRPr lang="zh-CN" altLang="en-US" b="1" dirty="0">
              <a:latin typeface="宋体" pitchFamily="2" charset="-122"/>
            </a:endParaRPr>
          </a:p>
          <a:p>
            <a:pPr lvl="1" eaLnBrk="1" hangingPunct="1">
              <a:spcBef>
                <a:spcPts val="1200"/>
              </a:spcBef>
            </a:pPr>
            <a:r>
              <a:rPr lang="zh-CN" altLang="en-US" dirty="0">
                <a:latin typeface="宋体" pitchFamily="2" charset="-122"/>
                <a:cs typeface="Times New Roman" pitchFamily="18" charset="0"/>
              </a:rPr>
              <a:t>将每个资源类按一定原则编号，进程对资源的申请应严格按照资源编号由小到大的次序来进行，即，当进程不占有任何资源时，它可以申请任何资源类</a:t>
            </a:r>
            <a:r>
              <a:rPr lang="en-US" altLang="zh-CN" dirty="0" err="1">
                <a:latin typeface="宋体" pitchFamily="2" charset="-122"/>
                <a:cs typeface="Times New Roman" pitchFamily="18" charset="0"/>
              </a:rPr>
              <a:t>ri</a:t>
            </a:r>
            <a:r>
              <a:rPr lang="zh-CN" altLang="en-US" dirty="0">
                <a:latin typeface="宋体" pitchFamily="2" charset="-122"/>
                <a:cs typeface="Times New Roman" pitchFamily="18" charset="0"/>
              </a:rPr>
              <a:t>中的任意多个资源实例，但此后它可以申请另外一个资源类</a:t>
            </a:r>
            <a:r>
              <a:rPr lang="en-US" altLang="zh-CN" dirty="0" err="1">
                <a:latin typeface="宋体" pitchFamily="2" charset="-122"/>
                <a:cs typeface="Times New Roman" pitchFamily="18" charset="0"/>
              </a:rPr>
              <a:t>rj</a:t>
            </a:r>
            <a:r>
              <a:rPr lang="zh-CN" altLang="en-US" dirty="0">
                <a:latin typeface="宋体" pitchFamily="2" charset="-122"/>
                <a:cs typeface="Times New Roman" pitchFamily="18" charset="0"/>
              </a:rPr>
              <a:t>中的若干资源实例的充要条件是:</a:t>
            </a:r>
            <a:r>
              <a:rPr lang="en-US" altLang="zh-CN" dirty="0">
                <a:latin typeface="宋体" pitchFamily="2" charset="-122"/>
                <a:cs typeface="Times New Roman" pitchFamily="18" charset="0"/>
              </a:rPr>
              <a:t>f(</a:t>
            </a:r>
            <a:r>
              <a:rPr lang="en-US" altLang="zh-CN" dirty="0" err="1">
                <a:latin typeface="宋体" pitchFamily="2" charset="-122"/>
                <a:cs typeface="Times New Roman" pitchFamily="18" charset="0"/>
              </a:rPr>
              <a:t>ri</a:t>
            </a:r>
            <a:r>
              <a:rPr lang="en-US" altLang="zh-CN" dirty="0">
                <a:latin typeface="宋体" pitchFamily="2" charset="-122"/>
                <a:cs typeface="Times New Roman" pitchFamily="18" charset="0"/>
              </a:rPr>
              <a:t>)&lt;f(</a:t>
            </a:r>
            <a:r>
              <a:rPr lang="en-US" altLang="zh-CN" dirty="0" err="1">
                <a:latin typeface="宋体" pitchFamily="2" charset="-122"/>
                <a:cs typeface="Times New Roman" pitchFamily="18" charset="0"/>
              </a:rPr>
              <a:t>rj</a:t>
            </a:r>
            <a:r>
              <a:rPr lang="en-US" altLang="zh-CN" dirty="0">
                <a:latin typeface="宋体" pitchFamily="2" charset="-122"/>
                <a:cs typeface="Times New Roman" pitchFamily="18" charset="0"/>
              </a:rPr>
              <a:t>);（</a:t>
            </a:r>
            <a:r>
              <a:rPr lang="zh-CN" altLang="en-US" dirty="0">
                <a:latin typeface="宋体" pitchFamily="2" charset="-122"/>
                <a:cs typeface="Times New Roman" pitchFamily="18" charset="0"/>
              </a:rPr>
              <a:t>函数</a:t>
            </a:r>
            <a:r>
              <a:rPr lang="en-US" altLang="zh-CN" dirty="0">
                <a:latin typeface="宋体" pitchFamily="2" charset="-122"/>
                <a:cs typeface="Times New Roman" pitchFamily="18" charset="0"/>
              </a:rPr>
              <a:t>f</a:t>
            </a:r>
            <a:r>
              <a:rPr lang="zh-CN" altLang="en-US" dirty="0">
                <a:latin typeface="宋体" pitchFamily="2" charset="-122"/>
                <a:cs typeface="Times New Roman" pitchFamily="18" charset="0"/>
              </a:rPr>
              <a:t>就是给资源序号的）若进程需要同一资源类中的若干个资源实例，这些应用有可能分散在进程的各个地方，但它必须在一个申请命令中同时发出请求。</a:t>
            </a:r>
          </a:p>
          <a:p>
            <a:pPr lvl="1" eaLnBrk="1" hangingPunct="1">
              <a:spcBef>
                <a:spcPts val="1200"/>
              </a:spcBef>
            </a:pPr>
            <a:r>
              <a:rPr lang="zh-CN" altLang="en-US" dirty="0">
                <a:latin typeface="宋体" pitchFamily="2" charset="-122"/>
                <a:cs typeface="Times New Roman" pitchFamily="18" charset="0"/>
              </a:rPr>
              <a:t>使用该预防死锁的策略时，资源类的编号应当仔细考虑，为了提高资源的利用率，通常应当按照</a:t>
            </a:r>
            <a:r>
              <a:rPr lang="zh-CN" altLang="en-US" b="1" dirty="0">
                <a:latin typeface="宋体" pitchFamily="2" charset="-122"/>
                <a:cs typeface="Times New Roman" pitchFamily="18" charset="0"/>
              </a:rPr>
              <a:t>大多数</a:t>
            </a:r>
            <a:r>
              <a:rPr lang="zh-CN" altLang="en-US" dirty="0">
                <a:latin typeface="宋体" pitchFamily="2" charset="-122"/>
                <a:cs typeface="Times New Roman" pitchFamily="18" charset="0"/>
              </a:rPr>
              <a:t>进程</a:t>
            </a:r>
            <a:r>
              <a:rPr lang="zh-CN" altLang="en-US" b="1" dirty="0">
                <a:latin typeface="宋体" pitchFamily="2" charset="-122"/>
                <a:cs typeface="Times New Roman" pitchFamily="18" charset="0"/>
              </a:rPr>
              <a:t>使用资源</a:t>
            </a:r>
            <a:r>
              <a:rPr lang="zh-CN" altLang="en-US" dirty="0">
                <a:latin typeface="宋体" pitchFamily="2" charset="-122"/>
                <a:cs typeface="Times New Roman" pitchFamily="18" charset="0"/>
              </a:rPr>
              <a:t>的次序来给资源类编号，即</a:t>
            </a:r>
            <a:r>
              <a:rPr lang="zh-CN" altLang="en-US" b="1" dirty="0">
                <a:latin typeface="宋体" pitchFamily="2" charset="-122"/>
                <a:cs typeface="Times New Roman" pitchFamily="18" charset="0"/>
              </a:rPr>
              <a:t>先使用的</a:t>
            </a:r>
            <a:r>
              <a:rPr lang="zh-CN" altLang="en-US" dirty="0">
                <a:latin typeface="宋体" pitchFamily="2" charset="-122"/>
                <a:cs typeface="Times New Roman" pitchFamily="18" charset="0"/>
              </a:rPr>
              <a:t>或</a:t>
            </a:r>
            <a:r>
              <a:rPr lang="zh-CN" altLang="en-US" b="1" dirty="0">
                <a:latin typeface="宋体" pitchFamily="2" charset="-122"/>
                <a:cs typeface="Times New Roman" pitchFamily="18" charset="0"/>
              </a:rPr>
              <a:t>经常使用的</a:t>
            </a:r>
            <a:r>
              <a:rPr lang="zh-CN" altLang="en-US" dirty="0">
                <a:latin typeface="宋体" pitchFamily="2" charset="-122"/>
                <a:cs typeface="Times New Roman" pitchFamily="18" charset="0"/>
              </a:rPr>
              <a:t>排在前面，</a:t>
            </a:r>
            <a:r>
              <a:rPr lang="zh-CN" altLang="en-US" b="1" dirty="0">
                <a:latin typeface="宋体" pitchFamily="2" charset="-122"/>
                <a:cs typeface="Times New Roman" pitchFamily="18" charset="0"/>
              </a:rPr>
              <a:t>后使用的</a:t>
            </a:r>
            <a:r>
              <a:rPr lang="zh-CN" altLang="en-US" dirty="0">
                <a:latin typeface="宋体" pitchFamily="2" charset="-122"/>
                <a:cs typeface="Times New Roman" pitchFamily="18" charset="0"/>
              </a:rPr>
              <a:t>或</a:t>
            </a:r>
            <a:r>
              <a:rPr lang="zh-CN" altLang="en-US" b="1" dirty="0">
                <a:latin typeface="宋体" pitchFamily="2" charset="-122"/>
                <a:cs typeface="Times New Roman" pitchFamily="18" charset="0"/>
              </a:rPr>
              <a:t>不经常使用的</a:t>
            </a:r>
            <a:r>
              <a:rPr lang="zh-CN" altLang="en-US" dirty="0">
                <a:latin typeface="宋体" pitchFamily="2" charset="-122"/>
                <a:cs typeface="Times New Roman" pitchFamily="18" charset="0"/>
              </a:rPr>
              <a:t>排在后面。 </a:t>
            </a:r>
            <a:r>
              <a:rPr lang="zh-CN" altLang="en-US" dirty="0">
                <a:latin typeface="宋体" pitchFamily="2" charset="-122"/>
              </a:rPr>
              <a:t>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dirty="0"/>
              <a:t>列出你所知道的进程（线程）同步机制，举例说明每种同步机制适用</a:t>
            </a:r>
            <a:r>
              <a:rPr lang="zh-CN" altLang="en-US"/>
              <a:t>的实例。</a:t>
            </a:r>
            <a:endParaRPr lang="en-US" altLang="zh-CN" dirty="0"/>
          </a:p>
          <a:p>
            <a:r>
              <a:rPr lang="zh-CN" altLang="en-US" dirty="0"/>
              <a:t>在进行并行程序优化时，针对同步机制需要注意的问题是什么？</a:t>
            </a:r>
          </a:p>
        </p:txBody>
      </p:sp>
    </p:spTree>
    <p:extLst>
      <p:ext uri="{BB962C8B-B14F-4D97-AF65-F5344CB8AC3E}">
        <p14:creationId xmlns:p14="http://schemas.microsoft.com/office/powerpoint/2010/main" val="1625539261"/>
      </p:ext>
    </p:extLst>
  </p:cSld>
  <p:clrMapOvr>
    <a:masterClrMapping/>
  </p:clrMapOvr>
</p:sld>
</file>

<file path=ppt/theme/theme1.xml><?xml version="1.0" encoding="utf-8"?>
<a:theme xmlns:a="http://schemas.openxmlformats.org/drawingml/2006/main" name="Soaring">
  <a:themeElements>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fontScheme name="Soaring">
      <a:majorFont>
        <a:latin typeface="Arial"/>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just" defTabSz="914400" rtl="0" eaLnBrk="0" fontAlgn="base" latinLnBrk="0" hangingPunct="0">
          <a:lnSpc>
            <a:spcPct val="100000"/>
          </a:lnSpc>
          <a:spcBef>
            <a:spcPct val="20000"/>
          </a:spcBef>
          <a:spcAft>
            <a:spcPct val="0"/>
          </a:spcAft>
          <a:buClrTx/>
          <a:buSzTx/>
          <a:buFontTx/>
          <a:buNone/>
          <a:tabLst/>
          <a:defRPr kumimoji="0" lang="en-US" altLang="zh-CN" sz="3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just" defTabSz="914400" rtl="0" eaLnBrk="0" fontAlgn="base" latinLnBrk="0" hangingPunct="0">
          <a:lnSpc>
            <a:spcPct val="100000"/>
          </a:lnSpc>
          <a:spcBef>
            <a:spcPct val="20000"/>
          </a:spcBef>
          <a:spcAft>
            <a:spcPct val="0"/>
          </a:spcAft>
          <a:buClrTx/>
          <a:buSzTx/>
          <a:buFontTx/>
          <a:buNone/>
          <a:tabLst/>
          <a:defRPr kumimoji="0" lang="en-US" altLang="zh-CN" sz="3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8362</TotalTime>
  <Words>6109</Words>
  <Application>Microsoft Office PowerPoint</Application>
  <PresentationFormat>全屏显示(4:3)</PresentationFormat>
  <Paragraphs>436</Paragraphs>
  <Slides>60</Slides>
  <Notes>55</Notes>
  <HiddenSlides>0</HiddenSlides>
  <MMClips>0</MMClips>
  <ScaleCrop>false</ScaleCrop>
  <HeadingPairs>
    <vt:vector size="8" baseType="variant">
      <vt:variant>
        <vt:lpstr>已用的字体</vt:lpstr>
      </vt:variant>
      <vt:variant>
        <vt:i4>5</vt:i4>
      </vt:variant>
      <vt:variant>
        <vt:lpstr>主题</vt:lpstr>
      </vt:variant>
      <vt:variant>
        <vt:i4>1</vt:i4>
      </vt:variant>
      <vt:variant>
        <vt:lpstr>嵌入 OLE 服务器</vt:lpstr>
      </vt:variant>
      <vt:variant>
        <vt:i4>3</vt:i4>
      </vt:variant>
      <vt:variant>
        <vt:lpstr>幻灯片标题</vt:lpstr>
      </vt:variant>
      <vt:variant>
        <vt:i4>60</vt:i4>
      </vt:variant>
    </vt:vector>
  </HeadingPairs>
  <TitlesOfParts>
    <vt:vector size="69" baseType="lpstr">
      <vt:lpstr>黑体</vt:lpstr>
      <vt:lpstr>宋体</vt:lpstr>
      <vt:lpstr>Arial</vt:lpstr>
      <vt:lpstr>Times New Roman</vt:lpstr>
      <vt:lpstr>Wingdings</vt:lpstr>
      <vt:lpstr>Soaring</vt:lpstr>
      <vt:lpstr>位图图像</vt:lpstr>
      <vt:lpstr>Artwork</vt:lpstr>
      <vt:lpstr>Visio.Drawing.11</vt:lpstr>
      <vt:lpstr>第三章 多线程概述 </vt:lpstr>
      <vt:lpstr>进程概念</vt:lpstr>
      <vt:lpstr>进程概念</vt:lpstr>
      <vt:lpstr>进程概念</vt:lpstr>
      <vt:lpstr>进程概念</vt:lpstr>
      <vt:lpstr>进程概念</vt:lpstr>
      <vt:lpstr>进程概念</vt:lpstr>
      <vt:lpstr>进程的队列</vt:lpstr>
      <vt:lpstr>进程概念</vt:lpstr>
      <vt:lpstr>进程间相互联系与相互作用 </vt:lpstr>
      <vt:lpstr>进程的创建与撤销 </vt:lpstr>
      <vt:lpstr>线程的概念</vt:lpstr>
      <vt:lpstr>线程的概念</vt:lpstr>
      <vt:lpstr>PowerPoint 演示文稿</vt:lpstr>
      <vt:lpstr>PowerPoint 演示文稿</vt:lpstr>
      <vt:lpstr>线程的概念</vt:lpstr>
      <vt:lpstr>线程的概念</vt:lpstr>
      <vt:lpstr>线程的概念</vt:lpstr>
      <vt:lpstr>线程的概念</vt:lpstr>
      <vt:lpstr>线程的概念</vt:lpstr>
      <vt:lpstr>线程的概念</vt:lpstr>
      <vt:lpstr>线程的概念</vt:lpstr>
      <vt:lpstr>线程生命周期</vt:lpstr>
      <vt:lpstr>线程状态的转换</vt:lpstr>
      <vt:lpstr>线程的应用</vt:lpstr>
      <vt:lpstr>多线程程序设计</vt:lpstr>
      <vt:lpstr>多线程机制</vt:lpstr>
      <vt:lpstr>多线程机制</vt:lpstr>
      <vt:lpstr>多线程带来的问题</vt:lpstr>
      <vt:lpstr>线程的同步</vt:lpstr>
      <vt:lpstr>顺序程序</vt:lpstr>
      <vt:lpstr>顺序程序</vt:lpstr>
      <vt:lpstr>并发程序 </vt:lpstr>
      <vt:lpstr>并发程序</vt:lpstr>
      <vt:lpstr>PowerPoint 演示文稿</vt:lpstr>
      <vt:lpstr>进程互斥 </vt:lpstr>
      <vt:lpstr>互斥量（Mutex） </vt:lpstr>
      <vt:lpstr>锁</vt:lpstr>
      <vt:lpstr>PowerPoint 演示文稿</vt:lpstr>
      <vt:lpstr>PowerPoint 演示文稿</vt:lpstr>
      <vt:lpstr>锁的粒度</vt:lpstr>
      <vt:lpstr>竞争条件</vt:lpstr>
      <vt:lpstr>临界区域(critical region) </vt:lpstr>
      <vt:lpstr>临界区</vt:lpstr>
      <vt:lpstr>临界区与进程互斥 </vt:lpstr>
      <vt:lpstr>PowerPoint 演示文稿</vt:lpstr>
      <vt:lpstr>互斥的实现 </vt:lpstr>
      <vt:lpstr>解释: 使用临界区的原则</vt:lpstr>
      <vt:lpstr>同步 </vt:lpstr>
      <vt:lpstr>PowerPoint 演示文稿</vt:lpstr>
      <vt:lpstr>进程同步机制 </vt:lpstr>
      <vt:lpstr>进程通讯 </vt:lpstr>
      <vt:lpstr>进程通讯的模式</vt:lpstr>
      <vt:lpstr>PowerPoint 演示文稿</vt:lpstr>
      <vt:lpstr>PowerPoint 演示文稿</vt:lpstr>
      <vt:lpstr>死锁</vt:lpstr>
      <vt:lpstr>PowerPoint 演示文稿</vt:lpstr>
      <vt:lpstr>PowerPoint 演示文稿</vt:lpstr>
      <vt:lpstr>PowerPoint 演示文稿</vt:lpstr>
      <vt:lpstr>PowerPoint 演示文稿</vt:lpstr>
    </vt:vector>
  </TitlesOfParts>
  <Company>jilin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第一章   操作系统概述</dc:title>
  <dc:creator>peter</dc:creator>
  <cp:lastModifiedBy>peter</cp:lastModifiedBy>
  <cp:revision>355</cp:revision>
  <dcterms:created xsi:type="dcterms:W3CDTF">2002-08-13T11:06:20Z</dcterms:created>
  <dcterms:modified xsi:type="dcterms:W3CDTF">2022-12-02T10:48:59Z</dcterms:modified>
</cp:coreProperties>
</file>