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5"/>
  </p:notesMasterIdLst>
  <p:handoutMasterIdLst>
    <p:handoutMasterId r:id="rId36"/>
  </p:handoutMasterIdLst>
  <p:sldIdLst>
    <p:sldId id="281" r:id="rId2"/>
    <p:sldId id="282" r:id="rId3"/>
    <p:sldId id="283" r:id="rId4"/>
    <p:sldId id="284" r:id="rId5"/>
    <p:sldId id="285" r:id="rId6"/>
    <p:sldId id="286" r:id="rId7"/>
    <p:sldId id="287" r:id="rId8"/>
    <p:sldId id="276" r:id="rId9"/>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7" r:id="rId25"/>
    <p:sldId id="271" r:id="rId26"/>
    <p:sldId id="272" r:id="rId27"/>
    <p:sldId id="273" r:id="rId28"/>
    <p:sldId id="274" r:id="rId29"/>
    <p:sldId id="275" r:id="rId30"/>
    <p:sldId id="278" r:id="rId31"/>
    <p:sldId id="279" r:id="rId32"/>
    <p:sldId id="280" r:id="rId33"/>
    <p:sldId id="288" r:id="rId34"/>
  </p:sldIdLst>
  <p:sldSz cx="9144000" cy="6858000" type="screen4x3"/>
  <p:notesSz cx="6858000" cy="9144000"/>
  <p:defaultTextStyle>
    <a:defPPr>
      <a:defRPr lang="en-US"/>
    </a:defPPr>
    <a:lvl1pPr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1pPr>
    <a:lvl2pPr marL="457200"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2pPr>
    <a:lvl3pPr marL="914400"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3pPr>
    <a:lvl4pPr marL="1371600"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4pPr>
    <a:lvl5pPr marL="1828800" algn="l" rtl="0" eaLnBrk="0" fontAlgn="base" hangingPunct="0">
      <a:spcBef>
        <a:spcPct val="0"/>
      </a:spcBef>
      <a:spcAft>
        <a:spcPct val="0"/>
      </a:spcAft>
      <a:defRPr kumimoji="1" sz="3200" kern="1200">
        <a:solidFill>
          <a:schemeClr val="tx1"/>
        </a:solidFill>
        <a:latin typeface="Times New Roman" charset="0"/>
        <a:ea typeface="宋体" pitchFamily="2" charset="-122"/>
        <a:cs typeface="+mn-cs"/>
      </a:defRPr>
    </a:lvl5pPr>
    <a:lvl6pPr marL="2286000" algn="l" defTabSz="914400" rtl="0" eaLnBrk="1" latinLnBrk="0" hangingPunct="1">
      <a:defRPr kumimoji="1" sz="3200" kern="1200">
        <a:solidFill>
          <a:schemeClr val="tx1"/>
        </a:solidFill>
        <a:latin typeface="Times New Roman" charset="0"/>
        <a:ea typeface="宋体" pitchFamily="2" charset="-122"/>
        <a:cs typeface="+mn-cs"/>
      </a:defRPr>
    </a:lvl6pPr>
    <a:lvl7pPr marL="2743200" algn="l" defTabSz="914400" rtl="0" eaLnBrk="1" latinLnBrk="0" hangingPunct="1">
      <a:defRPr kumimoji="1" sz="3200" kern="1200">
        <a:solidFill>
          <a:schemeClr val="tx1"/>
        </a:solidFill>
        <a:latin typeface="Times New Roman" charset="0"/>
        <a:ea typeface="宋体" pitchFamily="2" charset="-122"/>
        <a:cs typeface="+mn-cs"/>
      </a:defRPr>
    </a:lvl7pPr>
    <a:lvl8pPr marL="3200400" algn="l" defTabSz="914400" rtl="0" eaLnBrk="1" latinLnBrk="0" hangingPunct="1">
      <a:defRPr kumimoji="1" sz="3200" kern="1200">
        <a:solidFill>
          <a:schemeClr val="tx1"/>
        </a:solidFill>
        <a:latin typeface="Times New Roman" charset="0"/>
        <a:ea typeface="宋体" pitchFamily="2" charset="-122"/>
        <a:cs typeface="+mn-cs"/>
      </a:defRPr>
    </a:lvl8pPr>
    <a:lvl9pPr marL="3657600" algn="l" defTabSz="914400" rtl="0" eaLnBrk="1" latinLnBrk="0" hangingPunct="1">
      <a:defRPr kumimoji="1" sz="3200" kern="1200">
        <a:solidFill>
          <a:schemeClr val="tx1"/>
        </a:solidFill>
        <a:latin typeface="Times New Roman"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07A3"/>
    <a:srgbClr val="2C09C3"/>
    <a:srgbClr val="320ADE"/>
    <a:srgbClr val="E3391D"/>
    <a:srgbClr val="336600"/>
    <a:srgbClr val="009900"/>
    <a:srgbClr val="3F456B"/>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62207" autoAdjust="0"/>
  </p:normalViewPr>
  <p:slideViewPr>
    <p:cSldViewPr>
      <p:cViewPr varScale="1">
        <p:scale>
          <a:sx n="53" d="100"/>
          <a:sy n="53" d="100"/>
        </p:scale>
        <p:origin x="2306" y="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18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spcBef>
                <a:spcPct val="0"/>
              </a:spcBef>
              <a:buClrTx/>
              <a:buSzTx/>
              <a:buFontTx/>
              <a:buNone/>
              <a:defRPr sz="1200">
                <a:latin typeface="Times New Roman" panose="02020603050405020304" pitchFamily="18" charset="0"/>
              </a:defRPr>
            </a:lvl1pPr>
          </a:lstStyle>
          <a:p>
            <a:pPr>
              <a:defRPr/>
            </a:pPr>
            <a:endParaRPr lang="zh-CN" altLang="en-US"/>
          </a:p>
        </p:txBody>
      </p:sp>
      <p:sp>
        <p:nvSpPr>
          <p:cNvPr id="5123"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SzTx/>
              <a:buFontTx/>
              <a:buNone/>
              <a:defRPr sz="1200">
                <a:latin typeface="Times New Roman" panose="02020603050405020304" pitchFamily="18" charset="0"/>
              </a:defRPr>
            </a:lvl1pPr>
          </a:lstStyle>
          <a:p>
            <a:pPr>
              <a:defRPr/>
            </a:pPr>
            <a:endParaRPr lang="en-US" altLang="zh-CN"/>
          </a:p>
        </p:txBody>
      </p:sp>
      <p:sp>
        <p:nvSpPr>
          <p:cNvPr id="5124"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spcBef>
                <a:spcPct val="0"/>
              </a:spcBef>
              <a:buClrTx/>
              <a:buSzTx/>
              <a:buFontTx/>
              <a:buNone/>
              <a:defRPr sz="1200">
                <a:latin typeface="Times New Roman" panose="02020603050405020304" pitchFamily="18" charset="0"/>
              </a:defRPr>
            </a:lvl1pPr>
          </a:lstStyle>
          <a:p>
            <a:pPr>
              <a:defRPr/>
            </a:pPr>
            <a:endParaRPr lang="en-US" altLang="zh-CN"/>
          </a:p>
        </p:txBody>
      </p:sp>
      <p:sp>
        <p:nvSpPr>
          <p:cNvPr id="5125"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BB667B0E-5D7A-4F20-AE56-5B139EDAF5F9}" type="slidenum">
              <a:rPr lang="zh-CN" altLang="en-US"/>
              <a:pPr/>
              <a:t>‹#›</a:t>
            </a:fld>
            <a:endParaRPr lang="en-US" altLang="zh-CN"/>
          </a:p>
        </p:txBody>
      </p:sp>
    </p:spTree>
    <p:extLst>
      <p:ext uri="{BB962C8B-B14F-4D97-AF65-F5344CB8AC3E}">
        <p14:creationId xmlns:p14="http://schemas.microsoft.com/office/powerpoint/2010/main" val="20462524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spcBef>
                <a:spcPct val="0"/>
              </a:spcBef>
              <a:buClrTx/>
              <a:buSzTx/>
              <a:buFontTx/>
              <a:buNone/>
              <a:defRPr sz="1200">
                <a:latin typeface="Times New Roman" panose="02020603050405020304" pitchFamily="18" charset="0"/>
              </a:defRPr>
            </a:lvl1pPr>
          </a:lstStyle>
          <a:p>
            <a:pPr>
              <a:defRPr/>
            </a:pPr>
            <a:endParaRPr lang="zh-CN" altLang="en-US"/>
          </a:p>
        </p:txBody>
      </p:sp>
      <p:sp>
        <p:nvSpPr>
          <p:cNvPr id="4099"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SzTx/>
              <a:buFontTx/>
              <a:buNone/>
              <a:defRPr sz="1200">
                <a:latin typeface="Times New Roman" panose="02020603050405020304" pitchFamily="18" charset="0"/>
              </a:defRPr>
            </a:lvl1pPr>
          </a:lstStyle>
          <a:p>
            <a:pPr>
              <a:defRPr/>
            </a:pPr>
            <a:endParaRPr lang="en-US" altLang="zh-CN"/>
          </a:p>
        </p:txBody>
      </p:sp>
      <p:sp>
        <p:nvSpPr>
          <p:cNvPr id="3076" name="Rectangle 4"/>
          <p:cNvSpPr>
            <a:spLocks noGrp="1" noRot="1" noChangeAspect="1" noChangeArrowheads="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spcBef>
                <a:spcPct val="0"/>
              </a:spcBef>
              <a:buClrTx/>
              <a:buSzTx/>
              <a:buFontTx/>
              <a:buNone/>
              <a:defRPr sz="1200">
                <a:latin typeface="Times New Roman" panose="02020603050405020304" pitchFamily="18"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C80837CD-7DE3-42CC-A9A3-AE12C19401B2}" type="slidenum">
              <a:rPr lang="zh-CN" altLang="en-US"/>
              <a:pPr/>
              <a:t>‹#›</a:t>
            </a:fld>
            <a:endParaRPr lang="en-US" altLang="zh-CN"/>
          </a:p>
        </p:txBody>
      </p:sp>
    </p:spTree>
    <p:extLst>
      <p:ext uri="{BB962C8B-B14F-4D97-AF65-F5344CB8AC3E}">
        <p14:creationId xmlns:p14="http://schemas.microsoft.com/office/powerpoint/2010/main" val="36307055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kumimoji="1"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a:ln/>
        </p:spPr>
      </p:sp>
      <p:sp>
        <p:nvSpPr>
          <p:cNvPr id="6147" name="备注占位符 2"/>
          <p:cNvSpPr>
            <a:spLocks noGrp="1"/>
          </p:cNvSpPr>
          <p:nvPr>
            <p:ph type="body" idx="1"/>
          </p:nvPr>
        </p:nvSpPr>
        <p:spPr>
          <a:noFill/>
        </p:spPr>
        <p:txBody>
          <a:bodyPr/>
          <a:lstStyle/>
          <a:p>
            <a:pPr eaLnBrk="1" hangingPunct="1"/>
            <a:endParaRPr lang="zh-CN" altLang="en-US" dirty="0"/>
          </a:p>
        </p:txBody>
      </p:sp>
      <p:sp>
        <p:nvSpPr>
          <p:cNvPr id="614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63CAFBBB-8A83-4D2F-A82F-95A31FDB83E9}" type="slidenum">
              <a:rPr lang="zh-CN" altLang="en-US" sz="1200"/>
              <a:pPr/>
              <a:t>1</a:t>
            </a:fld>
            <a:endParaRPr lang="en-US" altLang="zh-CN" sz="1200"/>
          </a:p>
        </p:txBody>
      </p:sp>
    </p:spTree>
    <p:extLst>
      <p:ext uri="{BB962C8B-B14F-4D97-AF65-F5344CB8AC3E}">
        <p14:creationId xmlns:p14="http://schemas.microsoft.com/office/powerpoint/2010/main" val="315210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a:ln/>
        </p:spPr>
      </p:sp>
      <p:sp>
        <p:nvSpPr>
          <p:cNvPr id="8195" name="备注占位符 2"/>
          <p:cNvSpPr>
            <a:spLocks noGrp="1"/>
          </p:cNvSpPr>
          <p:nvPr>
            <p:ph type="body" idx="1"/>
          </p:nvPr>
        </p:nvSpPr>
        <p:spPr>
          <a:noFill/>
        </p:spPr>
        <p:txBody>
          <a:bodyPr/>
          <a:lstStyle/>
          <a:p>
            <a:pPr eaLnBrk="1" hangingPunct="1"/>
            <a:endParaRPr lang="zh-CN" altLang="en-US" dirty="0"/>
          </a:p>
        </p:txBody>
      </p:sp>
      <p:sp>
        <p:nvSpPr>
          <p:cNvPr id="819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D7B83667-398A-4507-8B92-C8DD3416D27B}" type="slidenum">
              <a:rPr lang="zh-CN" altLang="en-US" sz="1200"/>
              <a:pPr/>
              <a:t>2</a:t>
            </a:fld>
            <a:endParaRPr lang="en-US" altLang="zh-CN" sz="1200"/>
          </a:p>
        </p:txBody>
      </p:sp>
    </p:spTree>
    <p:extLst>
      <p:ext uri="{BB962C8B-B14F-4D97-AF65-F5344CB8AC3E}">
        <p14:creationId xmlns:p14="http://schemas.microsoft.com/office/powerpoint/2010/main" val="3511717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a:ln/>
        </p:spPr>
      </p:sp>
      <p:sp>
        <p:nvSpPr>
          <p:cNvPr id="10243" name="备注占位符 2"/>
          <p:cNvSpPr>
            <a:spLocks noGrp="1"/>
          </p:cNvSpPr>
          <p:nvPr>
            <p:ph type="body" idx="1"/>
          </p:nvPr>
        </p:nvSpPr>
        <p:spPr>
          <a:noFill/>
        </p:spPr>
        <p:txBody>
          <a:bodyPr/>
          <a:lstStyle/>
          <a:p>
            <a:pPr eaLnBrk="1" hangingPunct="1"/>
            <a:endParaRPr lang="zh-CN" altLang="en-US" dirty="0"/>
          </a:p>
        </p:txBody>
      </p:sp>
      <p:sp>
        <p:nvSpPr>
          <p:cNvPr id="1024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1DA4B6C4-6F8C-4A84-8FF0-60B25CCFD70E}" type="slidenum">
              <a:rPr lang="zh-CN" altLang="en-US" sz="1200"/>
              <a:pPr/>
              <a:t>3</a:t>
            </a:fld>
            <a:endParaRPr lang="en-US" altLang="zh-CN" sz="1200"/>
          </a:p>
        </p:txBody>
      </p:sp>
    </p:spTree>
    <p:extLst>
      <p:ext uri="{BB962C8B-B14F-4D97-AF65-F5344CB8AC3E}">
        <p14:creationId xmlns:p14="http://schemas.microsoft.com/office/powerpoint/2010/main" val="2870030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a:ln/>
        </p:spPr>
      </p:sp>
      <p:sp>
        <p:nvSpPr>
          <p:cNvPr id="12291" name="备注占位符 2"/>
          <p:cNvSpPr>
            <a:spLocks noGrp="1"/>
          </p:cNvSpPr>
          <p:nvPr>
            <p:ph type="body" idx="1"/>
          </p:nvPr>
        </p:nvSpPr>
        <p:spPr>
          <a:noFill/>
        </p:spPr>
        <p:txBody>
          <a:bodyPr/>
          <a:lstStyle/>
          <a:p>
            <a:pPr eaLnBrk="1" hangingPunct="1"/>
            <a:endParaRPr lang="zh-CN" altLang="en-US" dirty="0"/>
          </a:p>
        </p:txBody>
      </p:sp>
      <p:sp>
        <p:nvSpPr>
          <p:cNvPr id="1229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D8C04A55-7BBD-44CF-B9E6-CD72D845E242}" type="slidenum">
              <a:rPr lang="zh-CN" altLang="en-US" sz="1200"/>
              <a:pPr/>
              <a:t>4</a:t>
            </a:fld>
            <a:endParaRPr lang="en-US" altLang="zh-CN" sz="1200"/>
          </a:p>
        </p:txBody>
      </p:sp>
    </p:spTree>
    <p:extLst>
      <p:ext uri="{BB962C8B-B14F-4D97-AF65-F5344CB8AC3E}">
        <p14:creationId xmlns:p14="http://schemas.microsoft.com/office/powerpoint/2010/main" val="3526139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a:ln/>
        </p:spPr>
      </p:sp>
      <p:sp>
        <p:nvSpPr>
          <p:cNvPr id="14339" name="备注占位符 2"/>
          <p:cNvSpPr>
            <a:spLocks noGrp="1"/>
          </p:cNvSpPr>
          <p:nvPr>
            <p:ph type="body" idx="1"/>
          </p:nvPr>
        </p:nvSpPr>
        <p:spPr>
          <a:noFill/>
        </p:spPr>
        <p:txBody>
          <a:bodyPr/>
          <a:lstStyle/>
          <a:p>
            <a:pPr eaLnBrk="1" hangingPunct="1"/>
            <a:endParaRPr lang="zh-CN" altLang="en-US" dirty="0"/>
          </a:p>
        </p:txBody>
      </p:sp>
      <p:sp>
        <p:nvSpPr>
          <p:cNvPr id="1434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226A2C5C-108D-4462-8EA1-A30E11AD4699}" type="slidenum">
              <a:rPr lang="zh-CN" altLang="en-US" sz="1200"/>
              <a:pPr/>
              <a:t>5</a:t>
            </a:fld>
            <a:endParaRPr lang="en-US" altLang="zh-CN" sz="1200"/>
          </a:p>
        </p:txBody>
      </p:sp>
    </p:spTree>
    <p:extLst>
      <p:ext uri="{BB962C8B-B14F-4D97-AF65-F5344CB8AC3E}">
        <p14:creationId xmlns:p14="http://schemas.microsoft.com/office/powerpoint/2010/main" val="1519653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a:ln/>
        </p:spPr>
      </p:sp>
      <p:sp>
        <p:nvSpPr>
          <p:cNvPr id="16387" name="备注占位符 2"/>
          <p:cNvSpPr>
            <a:spLocks noGrp="1"/>
          </p:cNvSpPr>
          <p:nvPr>
            <p:ph type="body" idx="1"/>
          </p:nvPr>
        </p:nvSpPr>
        <p:spPr>
          <a:noFill/>
        </p:spPr>
        <p:txBody>
          <a:bodyPr/>
          <a:lstStyle/>
          <a:p>
            <a:pPr eaLnBrk="1" hangingPunct="1"/>
            <a:endParaRPr lang="zh-CN" altLang="en-US" dirty="0"/>
          </a:p>
        </p:txBody>
      </p:sp>
      <p:sp>
        <p:nvSpPr>
          <p:cNvPr id="1638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B0DD9071-D2D9-47BE-82AE-ED6CB13194CD}" type="slidenum">
              <a:rPr lang="zh-CN" altLang="en-US" sz="1200"/>
              <a:pPr/>
              <a:t>6</a:t>
            </a:fld>
            <a:endParaRPr lang="en-US" altLang="zh-CN" sz="1200"/>
          </a:p>
        </p:txBody>
      </p:sp>
    </p:spTree>
    <p:extLst>
      <p:ext uri="{BB962C8B-B14F-4D97-AF65-F5344CB8AC3E}">
        <p14:creationId xmlns:p14="http://schemas.microsoft.com/office/powerpoint/2010/main" val="4231968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a:ln/>
        </p:spPr>
      </p:sp>
      <p:sp>
        <p:nvSpPr>
          <p:cNvPr id="18435" name="备注占位符 2"/>
          <p:cNvSpPr>
            <a:spLocks noGrp="1"/>
          </p:cNvSpPr>
          <p:nvPr>
            <p:ph type="body" idx="1"/>
          </p:nvPr>
        </p:nvSpPr>
        <p:spPr>
          <a:noFill/>
        </p:spPr>
        <p:txBody>
          <a:bodyPr/>
          <a:lstStyle/>
          <a:p>
            <a:pPr eaLnBrk="1" hangingPunct="1"/>
            <a:endParaRPr lang="zh-CN" altLang="en-US" dirty="0"/>
          </a:p>
        </p:txBody>
      </p:sp>
      <p:sp>
        <p:nvSpPr>
          <p:cNvPr id="1843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8F4B627D-E976-47E0-8A1C-E3DC1319A6E4}" type="slidenum">
              <a:rPr lang="zh-CN" altLang="en-US" sz="1200"/>
              <a:pPr/>
              <a:t>7</a:t>
            </a:fld>
            <a:endParaRPr lang="en-US" altLang="zh-CN" sz="1200"/>
          </a:p>
        </p:txBody>
      </p:sp>
    </p:spTree>
    <p:extLst>
      <p:ext uri="{BB962C8B-B14F-4D97-AF65-F5344CB8AC3E}">
        <p14:creationId xmlns:p14="http://schemas.microsoft.com/office/powerpoint/2010/main" val="35583679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a:ln/>
        </p:spPr>
      </p:sp>
      <p:sp>
        <p:nvSpPr>
          <p:cNvPr id="20483" name="备注占位符 2"/>
          <p:cNvSpPr>
            <a:spLocks noGrp="1"/>
          </p:cNvSpPr>
          <p:nvPr>
            <p:ph type="body" idx="1"/>
          </p:nvPr>
        </p:nvSpPr>
        <p:spPr>
          <a:noFill/>
        </p:spPr>
        <p:txBody>
          <a:bodyPr/>
          <a:lstStyle/>
          <a:p>
            <a:pPr eaLnBrk="1" hangingPunct="1"/>
            <a:endParaRPr lang="zh-CN" altLang="en-US" dirty="0"/>
          </a:p>
        </p:txBody>
      </p:sp>
      <p:sp>
        <p:nvSpPr>
          <p:cNvPr id="2048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3C28C4FC-1EA3-4DA6-96A9-CA85A50B73DE}" type="slidenum">
              <a:rPr lang="zh-CN" altLang="en-US" sz="1200"/>
              <a:pPr/>
              <a:t>8</a:t>
            </a:fld>
            <a:endParaRPr lang="en-US" altLang="zh-CN" sz="1200"/>
          </a:p>
        </p:txBody>
      </p:sp>
    </p:spTree>
    <p:extLst>
      <p:ext uri="{BB962C8B-B14F-4D97-AF65-F5344CB8AC3E}">
        <p14:creationId xmlns:p14="http://schemas.microsoft.com/office/powerpoint/2010/main" val="695670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a:ln/>
        </p:spPr>
      </p:sp>
      <p:sp>
        <p:nvSpPr>
          <p:cNvPr id="22531" name="备注占位符 2"/>
          <p:cNvSpPr>
            <a:spLocks noGrp="1"/>
          </p:cNvSpPr>
          <p:nvPr>
            <p:ph type="body" idx="1"/>
          </p:nvPr>
        </p:nvSpPr>
        <p:spPr>
          <a:noFill/>
        </p:spPr>
        <p:txBody>
          <a:bodyPr/>
          <a:lstStyle/>
          <a:p>
            <a:pPr eaLnBrk="1" hangingPunct="1"/>
            <a:endParaRPr lang="zh-CN" altLang="en-US"/>
          </a:p>
        </p:txBody>
      </p:sp>
      <p:sp>
        <p:nvSpPr>
          <p:cNvPr id="2253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6BFB4A87-FE2D-4344-9121-FCBAAADC1F5F}" type="slidenum">
              <a:rPr lang="zh-CN" altLang="en-US" sz="1200"/>
              <a:pPr/>
              <a:t>9</a:t>
            </a:fld>
            <a:endParaRPr lang="en-US" altLang="zh-CN" sz="1200"/>
          </a:p>
        </p:txBody>
      </p:sp>
    </p:spTree>
    <p:extLst>
      <p:ext uri="{BB962C8B-B14F-4D97-AF65-F5344CB8AC3E}">
        <p14:creationId xmlns:p14="http://schemas.microsoft.com/office/powerpoint/2010/main" val="2993400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a:ln/>
        </p:spPr>
      </p:sp>
      <p:sp>
        <p:nvSpPr>
          <p:cNvPr id="24579" name="备注占位符 2"/>
          <p:cNvSpPr>
            <a:spLocks noGrp="1"/>
          </p:cNvSpPr>
          <p:nvPr>
            <p:ph type="body" idx="1"/>
          </p:nvPr>
        </p:nvSpPr>
        <p:spPr>
          <a:noFill/>
        </p:spPr>
        <p:txBody>
          <a:bodyPr/>
          <a:lstStyle/>
          <a:p>
            <a:pPr eaLnBrk="1" hangingPunct="1"/>
            <a:endParaRPr lang="zh-CN" altLang="en-US" dirty="0"/>
          </a:p>
        </p:txBody>
      </p:sp>
      <p:sp>
        <p:nvSpPr>
          <p:cNvPr id="2458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0E873EB4-36D0-4BCC-96C5-20E6D64A946F}" type="slidenum">
              <a:rPr lang="zh-CN" altLang="en-US" sz="1200"/>
              <a:pPr/>
              <a:t>10</a:t>
            </a:fld>
            <a:endParaRPr lang="en-US" altLang="zh-CN" sz="1200"/>
          </a:p>
        </p:txBody>
      </p:sp>
    </p:spTree>
    <p:extLst>
      <p:ext uri="{BB962C8B-B14F-4D97-AF65-F5344CB8AC3E}">
        <p14:creationId xmlns:p14="http://schemas.microsoft.com/office/powerpoint/2010/main" val="28274157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a:ln/>
        </p:spPr>
      </p:sp>
      <p:sp>
        <p:nvSpPr>
          <p:cNvPr id="26627" name="备注占位符 2"/>
          <p:cNvSpPr>
            <a:spLocks noGrp="1"/>
          </p:cNvSpPr>
          <p:nvPr>
            <p:ph type="body" idx="1"/>
          </p:nvPr>
        </p:nvSpPr>
        <p:spPr>
          <a:noFill/>
        </p:spPr>
        <p:txBody>
          <a:bodyPr/>
          <a:lstStyle/>
          <a:p>
            <a:pPr eaLnBrk="1" hangingPunct="1"/>
            <a:endParaRPr lang="zh-CN" altLang="en-US" dirty="0"/>
          </a:p>
        </p:txBody>
      </p:sp>
      <p:sp>
        <p:nvSpPr>
          <p:cNvPr id="2662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867204D8-FCBA-4642-8C4C-2C3F942A430E}" type="slidenum">
              <a:rPr lang="zh-CN" altLang="en-US" sz="1200"/>
              <a:pPr/>
              <a:t>11</a:t>
            </a:fld>
            <a:endParaRPr lang="en-US" altLang="zh-CN" sz="1200"/>
          </a:p>
        </p:txBody>
      </p:sp>
    </p:spTree>
    <p:extLst>
      <p:ext uri="{BB962C8B-B14F-4D97-AF65-F5344CB8AC3E}">
        <p14:creationId xmlns:p14="http://schemas.microsoft.com/office/powerpoint/2010/main" val="19049018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a:ln/>
        </p:spPr>
      </p:sp>
      <p:sp>
        <p:nvSpPr>
          <p:cNvPr id="28675" name="备注占位符 2"/>
          <p:cNvSpPr>
            <a:spLocks noGrp="1"/>
          </p:cNvSpPr>
          <p:nvPr>
            <p:ph type="body" idx="1"/>
          </p:nvPr>
        </p:nvSpPr>
        <p:spPr>
          <a:noFill/>
        </p:spPr>
        <p:txBody>
          <a:bodyPr/>
          <a:lstStyle/>
          <a:p>
            <a:pPr eaLnBrk="1" hangingPunct="1"/>
            <a:endParaRPr lang="zh-CN" altLang="en-US" dirty="0"/>
          </a:p>
        </p:txBody>
      </p:sp>
      <p:sp>
        <p:nvSpPr>
          <p:cNvPr id="2867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B9B1E866-5422-492C-926F-6055A5D7CA4C}" type="slidenum">
              <a:rPr lang="zh-CN" altLang="en-US" sz="1200"/>
              <a:pPr/>
              <a:t>12</a:t>
            </a:fld>
            <a:endParaRPr lang="en-US" altLang="zh-CN" sz="1200"/>
          </a:p>
        </p:txBody>
      </p:sp>
    </p:spTree>
    <p:extLst>
      <p:ext uri="{BB962C8B-B14F-4D97-AF65-F5344CB8AC3E}">
        <p14:creationId xmlns:p14="http://schemas.microsoft.com/office/powerpoint/2010/main" val="3927666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a:ln/>
        </p:spPr>
      </p:sp>
      <p:sp>
        <p:nvSpPr>
          <p:cNvPr id="30723" name="备注占位符 2"/>
          <p:cNvSpPr>
            <a:spLocks noGrp="1"/>
          </p:cNvSpPr>
          <p:nvPr>
            <p:ph type="body" idx="1"/>
          </p:nvPr>
        </p:nvSpPr>
        <p:spPr>
          <a:noFill/>
        </p:spPr>
        <p:txBody>
          <a:bodyPr/>
          <a:lstStyle/>
          <a:p>
            <a:pPr eaLnBrk="1" hangingPunct="1"/>
            <a:endParaRPr lang="zh-CN" altLang="en-US" dirty="0"/>
          </a:p>
        </p:txBody>
      </p:sp>
      <p:sp>
        <p:nvSpPr>
          <p:cNvPr id="3072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4E0FDDD4-E735-4A6D-B954-790900618168}" type="slidenum">
              <a:rPr lang="zh-CN" altLang="en-US" sz="1200"/>
              <a:pPr/>
              <a:t>13</a:t>
            </a:fld>
            <a:endParaRPr lang="en-US" altLang="zh-CN" sz="1200"/>
          </a:p>
        </p:txBody>
      </p:sp>
    </p:spTree>
    <p:extLst>
      <p:ext uri="{BB962C8B-B14F-4D97-AF65-F5344CB8AC3E}">
        <p14:creationId xmlns:p14="http://schemas.microsoft.com/office/powerpoint/2010/main" val="13915366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a:ln/>
        </p:spPr>
      </p:sp>
      <p:sp>
        <p:nvSpPr>
          <p:cNvPr id="32771" name="备注占位符 2"/>
          <p:cNvSpPr>
            <a:spLocks noGrp="1"/>
          </p:cNvSpPr>
          <p:nvPr>
            <p:ph type="body" idx="1"/>
          </p:nvPr>
        </p:nvSpPr>
        <p:spPr>
          <a:noFill/>
        </p:spPr>
        <p:txBody>
          <a:bodyPr/>
          <a:lstStyle/>
          <a:p>
            <a:pPr eaLnBrk="1" hangingPunct="1"/>
            <a:endParaRPr lang="zh-CN" altLang="en-US" dirty="0"/>
          </a:p>
        </p:txBody>
      </p:sp>
      <p:sp>
        <p:nvSpPr>
          <p:cNvPr id="3277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BFD4698A-7869-418E-B9DB-E3302BAF9FC5}" type="slidenum">
              <a:rPr lang="zh-CN" altLang="en-US" sz="1200"/>
              <a:pPr/>
              <a:t>14</a:t>
            </a:fld>
            <a:endParaRPr lang="en-US" altLang="zh-CN" sz="1200"/>
          </a:p>
        </p:txBody>
      </p:sp>
    </p:spTree>
    <p:extLst>
      <p:ext uri="{BB962C8B-B14F-4D97-AF65-F5344CB8AC3E}">
        <p14:creationId xmlns:p14="http://schemas.microsoft.com/office/powerpoint/2010/main" val="852448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a:ln/>
        </p:spPr>
      </p:sp>
      <p:sp>
        <p:nvSpPr>
          <p:cNvPr id="34819" name="备注占位符 2"/>
          <p:cNvSpPr>
            <a:spLocks noGrp="1"/>
          </p:cNvSpPr>
          <p:nvPr>
            <p:ph type="body" idx="1"/>
          </p:nvPr>
        </p:nvSpPr>
        <p:spPr>
          <a:noFill/>
        </p:spPr>
        <p:txBody>
          <a:bodyPr/>
          <a:lstStyle/>
          <a:p>
            <a:pPr eaLnBrk="1" hangingPunct="1"/>
            <a:endParaRPr lang="zh-CN" altLang="en-US"/>
          </a:p>
        </p:txBody>
      </p:sp>
      <p:sp>
        <p:nvSpPr>
          <p:cNvPr id="3482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D00EFA9C-531D-44B0-B07B-D6C01A171A3F}" type="slidenum">
              <a:rPr lang="zh-CN" altLang="en-US" sz="1200"/>
              <a:pPr/>
              <a:t>15</a:t>
            </a:fld>
            <a:endParaRPr lang="en-US" altLang="zh-CN" sz="1200"/>
          </a:p>
        </p:txBody>
      </p:sp>
    </p:spTree>
    <p:extLst>
      <p:ext uri="{BB962C8B-B14F-4D97-AF65-F5344CB8AC3E}">
        <p14:creationId xmlns:p14="http://schemas.microsoft.com/office/powerpoint/2010/main" val="35387225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a:ln/>
        </p:spPr>
      </p:sp>
      <p:sp>
        <p:nvSpPr>
          <p:cNvPr id="36867" name="备注占位符 2"/>
          <p:cNvSpPr>
            <a:spLocks noGrp="1"/>
          </p:cNvSpPr>
          <p:nvPr>
            <p:ph type="body" idx="1"/>
          </p:nvPr>
        </p:nvSpPr>
        <p:spPr>
          <a:noFill/>
        </p:spPr>
        <p:txBody>
          <a:bodyPr/>
          <a:lstStyle/>
          <a:p>
            <a:pPr eaLnBrk="1" hangingPunct="1"/>
            <a:endParaRPr lang="zh-CN" altLang="en-US" dirty="0"/>
          </a:p>
        </p:txBody>
      </p:sp>
      <p:sp>
        <p:nvSpPr>
          <p:cNvPr id="3686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F93C8E79-BBB3-4693-8E2F-881BABE4935C}" type="slidenum">
              <a:rPr lang="zh-CN" altLang="en-US" sz="1200"/>
              <a:pPr/>
              <a:t>16</a:t>
            </a:fld>
            <a:endParaRPr lang="en-US" altLang="zh-CN" sz="1200"/>
          </a:p>
        </p:txBody>
      </p:sp>
    </p:spTree>
    <p:extLst>
      <p:ext uri="{BB962C8B-B14F-4D97-AF65-F5344CB8AC3E}">
        <p14:creationId xmlns:p14="http://schemas.microsoft.com/office/powerpoint/2010/main" val="17091610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a:ln/>
        </p:spPr>
      </p:sp>
      <p:sp>
        <p:nvSpPr>
          <p:cNvPr id="38915" name="备注占位符 2"/>
          <p:cNvSpPr>
            <a:spLocks noGrp="1"/>
          </p:cNvSpPr>
          <p:nvPr>
            <p:ph type="body" idx="1"/>
          </p:nvPr>
        </p:nvSpPr>
        <p:spPr>
          <a:noFill/>
        </p:spPr>
        <p:txBody>
          <a:bodyPr/>
          <a:lstStyle/>
          <a:p>
            <a:pPr eaLnBrk="1" hangingPunct="1"/>
            <a:endParaRPr lang="zh-CN" altLang="en-US" dirty="0"/>
          </a:p>
        </p:txBody>
      </p:sp>
      <p:sp>
        <p:nvSpPr>
          <p:cNvPr id="3891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76761F88-5138-4CEB-AE1A-21791FC5F44E}" type="slidenum">
              <a:rPr lang="zh-CN" altLang="en-US" sz="1200"/>
              <a:pPr/>
              <a:t>17</a:t>
            </a:fld>
            <a:endParaRPr lang="en-US" altLang="zh-CN" sz="1200"/>
          </a:p>
        </p:txBody>
      </p:sp>
    </p:spTree>
    <p:extLst>
      <p:ext uri="{BB962C8B-B14F-4D97-AF65-F5344CB8AC3E}">
        <p14:creationId xmlns:p14="http://schemas.microsoft.com/office/powerpoint/2010/main" val="10543016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a:ln/>
        </p:spPr>
      </p:sp>
      <p:sp>
        <p:nvSpPr>
          <p:cNvPr id="40963" name="备注占位符 2"/>
          <p:cNvSpPr>
            <a:spLocks noGrp="1"/>
          </p:cNvSpPr>
          <p:nvPr>
            <p:ph type="body" idx="1"/>
          </p:nvPr>
        </p:nvSpPr>
        <p:spPr>
          <a:noFill/>
        </p:spPr>
        <p:txBody>
          <a:bodyPr/>
          <a:lstStyle/>
          <a:p>
            <a:pPr eaLnBrk="1" hangingPunct="1"/>
            <a:endParaRPr lang="zh-CN" altLang="en-US" dirty="0"/>
          </a:p>
        </p:txBody>
      </p:sp>
      <p:sp>
        <p:nvSpPr>
          <p:cNvPr id="4096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1D39C992-16CC-49C7-9136-41CB697A1010}" type="slidenum">
              <a:rPr lang="zh-CN" altLang="en-US" sz="1200"/>
              <a:pPr/>
              <a:t>18</a:t>
            </a:fld>
            <a:endParaRPr lang="en-US" altLang="zh-CN" sz="1200"/>
          </a:p>
        </p:txBody>
      </p:sp>
    </p:spTree>
    <p:extLst>
      <p:ext uri="{BB962C8B-B14F-4D97-AF65-F5344CB8AC3E}">
        <p14:creationId xmlns:p14="http://schemas.microsoft.com/office/powerpoint/2010/main" val="20624157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p:spPr>
      </p:sp>
      <p:sp>
        <p:nvSpPr>
          <p:cNvPr id="43011" name="备注占位符 2"/>
          <p:cNvSpPr>
            <a:spLocks noGrp="1"/>
          </p:cNvSpPr>
          <p:nvPr>
            <p:ph type="body" idx="1"/>
          </p:nvPr>
        </p:nvSpPr>
        <p:spPr>
          <a:noFill/>
        </p:spPr>
        <p:txBody>
          <a:bodyPr/>
          <a:lstStyle/>
          <a:p>
            <a:pPr eaLnBrk="1" hangingPunct="1"/>
            <a:endParaRPr lang="zh-CN" altLang="en-US"/>
          </a:p>
        </p:txBody>
      </p:sp>
      <p:sp>
        <p:nvSpPr>
          <p:cNvPr id="4301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C2792E1B-0AF1-413E-8961-A69DE476354B}" type="slidenum">
              <a:rPr lang="zh-CN" altLang="en-US" sz="1200"/>
              <a:pPr/>
              <a:t>19</a:t>
            </a:fld>
            <a:endParaRPr lang="en-US" altLang="zh-CN" sz="1200"/>
          </a:p>
        </p:txBody>
      </p:sp>
    </p:spTree>
    <p:extLst>
      <p:ext uri="{BB962C8B-B14F-4D97-AF65-F5344CB8AC3E}">
        <p14:creationId xmlns:p14="http://schemas.microsoft.com/office/powerpoint/2010/main" val="42146612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a:ln/>
        </p:spPr>
      </p:sp>
      <p:sp>
        <p:nvSpPr>
          <p:cNvPr id="45059" name="备注占位符 2"/>
          <p:cNvSpPr>
            <a:spLocks noGrp="1"/>
          </p:cNvSpPr>
          <p:nvPr>
            <p:ph type="body" idx="1"/>
          </p:nvPr>
        </p:nvSpPr>
        <p:spPr>
          <a:noFill/>
        </p:spPr>
        <p:txBody>
          <a:bodyPr/>
          <a:lstStyle/>
          <a:p>
            <a:pPr eaLnBrk="1" hangingPunct="1"/>
            <a:endParaRPr lang="zh-CN" altLang="en-US"/>
          </a:p>
        </p:txBody>
      </p:sp>
      <p:sp>
        <p:nvSpPr>
          <p:cNvPr id="4506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0BE24BDC-07AE-4E40-8F56-30694190A216}" type="slidenum">
              <a:rPr lang="zh-CN" altLang="en-US" sz="1200"/>
              <a:pPr/>
              <a:t>20</a:t>
            </a:fld>
            <a:endParaRPr lang="en-US" altLang="zh-CN" sz="1200"/>
          </a:p>
        </p:txBody>
      </p:sp>
    </p:spTree>
    <p:extLst>
      <p:ext uri="{BB962C8B-B14F-4D97-AF65-F5344CB8AC3E}">
        <p14:creationId xmlns:p14="http://schemas.microsoft.com/office/powerpoint/2010/main" val="29898346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a:ln/>
        </p:spPr>
      </p:sp>
      <p:sp>
        <p:nvSpPr>
          <p:cNvPr id="47107" name="备注占位符 2"/>
          <p:cNvSpPr>
            <a:spLocks noGrp="1"/>
          </p:cNvSpPr>
          <p:nvPr>
            <p:ph type="body" idx="1"/>
          </p:nvPr>
        </p:nvSpPr>
        <p:spPr>
          <a:noFill/>
        </p:spPr>
        <p:txBody>
          <a:bodyPr/>
          <a:lstStyle/>
          <a:p>
            <a:pPr eaLnBrk="1" hangingPunct="1"/>
            <a:endParaRPr lang="zh-CN" altLang="en-US" dirty="0"/>
          </a:p>
        </p:txBody>
      </p:sp>
      <p:sp>
        <p:nvSpPr>
          <p:cNvPr id="4710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428B463D-C578-46D7-A1EB-DC9CBFCF8957}" type="slidenum">
              <a:rPr lang="zh-CN" altLang="en-US" sz="1200"/>
              <a:pPr/>
              <a:t>21</a:t>
            </a:fld>
            <a:endParaRPr lang="en-US" altLang="zh-CN" sz="1200"/>
          </a:p>
        </p:txBody>
      </p:sp>
    </p:spTree>
    <p:extLst>
      <p:ext uri="{BB962C8B-B14F-4D97-AF65-F5344CB8AC3E}">
        <p14:creationId xmlns:p14="http://schemas.microsoft.com/office/powerpoint/2010/main" val="14330518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a:ln/>
        </p:spPr>
      </p:sp>
      <p:sp>
        <p:nvSpPr>
          <p:cNvPr id="49155" name="备注占位符 2"/>
          <p:cNvSpPr>
            <a:spLocks noGrp="1"/>
          </p:cNvSpPr>
          <p:nvPr>
            <p:ph type="body" idx="1"/>
          </p:nvPr>
        </p:nvSpPr>
        <p:spPr>
          <a:noFill/>
        </p:spPr>
        <p:txBody>
          <a:bodyPr/>
          <a:lstStyle/>
          <a:p>
            <a:pPr eaLnBrk="1" hangingPunct="1"/>
            <a:endParaRPr lang="zh-CN" altLang="en-US"/>
          </a:p>
        </p:txBody>
      </p:sp>
      <p:sp>
        <p:nvSpPr>
          <p:cNvPr id="4915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9E426255-583F-4020-8023-2102270B845F}" type="slidenum">
              <a:rPr lang="zh-CN" altLang="en-US" sz="1200"/>
              <a:pPr/>
              <a:t>22</a:t>
            </a:fld>
            <a:endParaRPr lang="en-US" altLang="zh-CN" sz="1200"/>
          </a:p>
        </p:txBody>
      </p:sp>
    </p:spTree>
    <p:extLst>
      <p:ext uri="{BB962C8B-B14F-4D97-AF65-F5344CB8AC3E}">
        <p14:creationId xmlns:p14="http://schemas.microsoft.com/office/powerpoint/2010/main" val="27262970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p:spPr>
      </p:sp>
      <p:sp>
        <p:nvSpPr>
          <p:cNvPr id="51203" name="备注占位符 2"/>
          <p:cNvSpPr>
            <a:spLocks noGrp="1"/>
          </p:cNvSpPr>
          <p:nvPr>
            <p:ph type="body" idx="1"/>
          </p:nvPr>
        </p:nvSpPr>
        <p:spPr>
          <a:noFill/>
        </p:spPr>
        <p:txBody>
          <a:bodyPr/>
          <a:lstStyle/>
          <a:p>
            <a:pPr eaLnBrk="1" hangingPunct="1"/>
            <a:endParaRPr lang="zh-CN" altLang="en-US"/>
          </a:p>
        </p:txBody>
      </p:sp>
      <p:sp>
        <p:nvSpPr>
          <p:cNvPr id="5120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09A93AEA-2729-443E-9E4E-994F63FEDA2A}" type="slidenum">
              <a:rPr lang="zh-CN" altLang="en-US" sz="1200"/>
              <a:pPr/>
              <a:t>23</a:t>
            </a:fld>
            <a:endParaRPr lang="en-US" altLang="zh-CN" sz="1200"/>
          </a:p>
        </p:txBody>
      </p:sp>
    </p:spTree>
    <p:extLst>
      <p:ext uri="{BB962C8B-B14F-4D97-AF65-F5344CB8AC3E}">
        <p14:creationId xmlns:p14="http://schemas.microsoft.com/office/powerpoint/2010/main" val="41457255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p:spPr>
      </p:sp>
      <p:sp>
        <p:nvSpPr>
          <p:cNvPr id="53251" name="备注占位符 2"/>
          <p:cNvSpPr>
            <a:spLocks noGrp="1"/>
          </p:cNvSpPr>
          <p:nvPr>
            <p:ph type="body" idx="1"/>
          </p:nvPr>
        </p:nvSpPr>
        <p:spPr>
          <a:noFill/>
        </p:spPr>
        <p:txBody>
          <a:bodyPr/>
          <a:lstStyle/>
          <a:p>
            <a:pPr eaLnBrk="1" hangingPunct="1"/>
            <a:endParaRPr lang="zh-CN" altLang="en-US" dirty="0"/>
          </a:p>
        </p:txBody>
      </p:sp>
      <p:sp>
        <p:nvSpPr>
          <p:cNvPr id="5325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1C5A795F-3AB5-470A-88AE-FE9282BD9D0D}" type="slidenum">
              <a:rPr lang="zh-CN" altLang="en-US" sz="1200"/>
              <a:pPr/>
              <a:t>24</a:t>
            </a:fld>
            <a:endParaRPr lang="en-US" altLang="zh-CN" sz="1200"/>
          </a:p>
        </p:txBody>
      </p:sp>
    </p:spTree>
    <p:extLst>
      <p:ext uri="{BB962C8B-B14F-4D97-AF65-F5344CB8AC3E}">
        <p14:creationId xmlns:p14="http://schemas.microsoft.com/office/powerpoint/2010/main" val="30883572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p:spPr>
      </p:sp>
      <p:sp>
        <p:nvSpPr>
          <p:cNvPr id="55299" name="备注占位符 2"/>
          <p:cNvSpPr>
            <a:spLocks noGrp="1"/>
          </p:cNvSpPr>
          <p:nvPr>
            <p:ph type="body" idx="1"/>
          </p:nvPr>
        </p:nvSpPr>
        <p:spPr>
          <a:noFill/>
        </p:spPr>
        <p:txBody>
          <a:bodyPr/>
          <a:lstStyle/>
          <a:p>
            <a:pPr eaLnBrk="1" hangingPunct="1"/>
            <a:endParaRPr lang="zh-CN" altLang="en-US"/>
          </a:p>
        </p:txBody>
      </p:sp>
      <p:sp>
        <p:nvSpPr>
          <p:cNvPr id="5530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19380440-D57C-4CBE-BB6F-5F63E36F6358}" type="slidenum">
              <a:rPr lang="zh-CN" altLang="en-US" sz="1200"/>
              <a:pPr/>
              <a:t>25</a:t>
            </a:fld>
            <a:endParaRPr lang="en-US" altLang="zh-CN" sz="1200"/>
          </a:p>
        </p:txBody>
      </p:sp>
    </p:spTree>
    <p:extLst>
      <p:ext uri="{BB962C8B-B14F-4D97-AF65-F5344CB8AC3E}">
        <p14:creationId xmlns:p14="http://schemas.microsoft.com/office/powerpoint/2010/main" val="26293667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a:ln/>
        </p:spPr>
      </p:sp>
      <p:sp>
        <p:nvSpPr>
          <p:cNvPr id="57347" name="备注占位符 2"/>
          <p:cNvSpPr>
            <a:spLocks noGrp="1"/>
          </p:cNvSpPr>
          <p:nvPr>
            <p:ph type="body" idx="1"/>
          </p:nvPr>
        </p:nvSpPr>
        <p:spPr>
          <a:noFill/>
        </p:spPr>
        <p:txBody>
          <a:bodyPr/>
          <a:lstStyle/>
          <a:p>
            <a:pPr eaLnBrk="1" hangingPunct="1"/>
            <a:endParaRPr lang="zh-CN" altLang="en-US" dirty="0"/>
          </a:p>
        </p:txBody>
      </p:sp>
      <p:sp>
        <p:nvSpPr>
          <p:cNvPr id="5734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BD150E9A-5F77-406A-A777-609EB454E778}" type="slidenum">
              <a:rPr lang="zh-CN" altLang="en-US" sz="1200"/>
              <a:pPr/>
              <a:t>26</a:t>
            </a:fld>
            <a:endParaRPr lang="en-US" altLang="zh-CN" sz="1200"/>
          </a:p>
        </p:txBody>
      </p:sp>
    </p:spTree>
    <p:extLst>
      <p:ext uri="{BB962C8B-B14F-4D97-AF65-F5344CB8AC3E}">
        <p14:creationId xmlns:p14="http://schemas.microsoft.com/office/powerpoint/2010/main" val="27135550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p:spPr>
      </p:sp>
      <p:sp>
        <p:nvSpPr>
          <p:cNvPr id="59395" name="备注占位符 2"/>
          <p:cNvSpPr>
            <a:spLocks noGrp="1"/>
          </p:cNvSpPr>
          <p:nvPr>
            <p:ph type="body" idx="1"/>
          </p:nvPr>
        </p:nvSpPr>
        <p:spPr>
          <a:noFill/>
        </p:spPr>
        <p:txBody>
          <a:bodyPr/>
          <a:lstStyle/>
          <a:p>
            <a:pPr eaLnBrk="1" hangingPunct="1"/>
            <a:endParaRPr lang="zh-CN" altLang="en-US" dirty="0"/>
          </a:p>
        </p:txBody>
      </p:sp>
      <p:sp>
        <p:nvSpPr>
          <p:cNvPr id="5939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10B3E1B1-7F37-4A71-8B49-4AFDF6211187}" type="slidenum">
              <a:rPr lang="zh-CN" altLang="en-US" sz="1200"/>
              <a:pPr/>
              <a:t>27</a:t>
            </a:fld>
            <a:endParaRPr lang="en-US" altLang="zh-CN" sz="1200"/>
          </a:p>
        </p:txBody>
      </p:sp>
    </p:spTree>
    <p:extLst>
      <p:ext uri="{BB962C8B-B14F-4D97-AF65-F5344CB8AC3E}">
        <p14:creationId xmlns:p14="http://schemas.microsoft.com/office/powerpoint/2010/main" val="26115062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a:ln/>
        </p:spPr>
      </p:sp>
      <p:sp>
        <p:nvSpPr>
          <p:cNvPr id="61443" name="备注占位符 2"/>
          <p:cNvSpPr>
            <a:spLocks noGrp="1"/>
          </p:cNvSpPr>
          <p:nvPr>
            <p:ph type="body" idx="1"/>
          </p:nvPr>
        </p:nvSpPr>
        <p:spPr>
          <a:noFill/>
        </p:spPr>
        <p:txBody>
          <a:bodyPr/>
          <a:lstStyle/>
          <a:p>
            <a:endParaRPr lang="zh-CN" altLang="en-US" dirty="0"/>
          </a:p>
        </p:txBody>
      </p:sp>
      <p:sp>
        <p:nvSpPr>
          <p:cNvPr id="61444"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0E0940F4-E32F-48E1-958E-83F4738A9121}" type="slidenum">
              <a:rPr lang="zh-CN" altLang="en-US" sz="1200"/>
              <a:pPr/>
              <a:t>28</a:t>
            </a:fld>
            <a:endParaRPr lang="en-US" altLang="zh-CN" sz="1200"/>
          </a:p>
        </p:txBody>
      </p:sp>
    </p:spTree>
    <p:extLst>
      <p:ext uri="{BB962C8B-B14F-4D97-AF65-F5344CB8AC3E}">
        <p14:creationId xmlns:p14="http://schemas.microsoft.com/office/powerpoint/2010/main" val="36609991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幻灯片图像占位符 1"/>
          <p:cNvSpPr>
            <a:spLocks noGrp="1" noRot="1" noChangeAspect="1" noTextEdit="1"/>
          </p:cNvSpPr>
          <p:nvPr>
            <p:ph type="sldImg"/>
          </p:nvPr>
        </p:nvSpPr>
        <p:spPr>
          <a:ln/>
        </p:spPr>
      </p:sp>
      <p:sp>
        <p:nvSpPr>
          <p:cNvPr id="63491" name="备注占位符 2"/>
          <p:cNvSpPr>
            <a:spLocks noGrp="1"/>
          </p:cNvSpPr>
          <p:nvPr>
            <p:ph type="body" idx="1"/>
          </p:nvPr>
        </p:nvSpPr>
        <p:spPr>
          <a:noFill/>
        </p:spPr>
        <p:txBody>
          <a:bodyPr/>
          <a:lstStyle/>
          <a:p>
            <a:endParaRPr lang="zh-CN" altLang="en-US" dirty="0"/>
          </a:p>
        </p:txBody>
      </p:sp>
      <p:sp>
        <p:nvSpPr>
          <p:cNvPr id="63492"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FA619017-CC74-48A8-AE2E-C0AD20C89CDB}" type="slidenum">
              <a:rPr lang="zh-CN" altLang="en-US" sz="1200"/>
              <a:pPr/>
              <a:t>29</a:t>
            </a:fld>
            <a:endParaRPr lang="en-US" altLang="zh-CN" sz="1200"/>
          </a:p>
        </p:txBody>
      </p:sp>
    </p:spTree>
    <p:extLst>
      <p:ext uri="{BB962C8B-B14F-4D97-AF65-F5344CB8AC3E}">
        <p14:creationId xmlns:p14="http://schemas.microsoft.com/office/powerpoint/2010/main" val="26760103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幻灯片图像占位符 1"/>
          <p:cNvSpPr>
            <a:spLocks noGrp="1" noRot="1" noChangeAspect="1" noTextEdit="1"/>
          </p:cNvSpPr>
          <p:nvPr>
            <p:ph type="sldImg"/>
          </p:nvPr>
        </p:nvSpPr>
        <p:spPr>
          <a:ln/>
        </p:spPr>
      </p:sp>
      <p:sp>
        <p:nvSpPr>
          <p:cNvPr id="65539" name="备注占位符 2"/>
          <p:cNvSpPr>
            <a:spLocks noGrp="1"/>
          </p:cNvSpPr>
          <p:nvPr>
            <p:ph type="body" idx="1"/>
          </p:nvPr>
        </p:nvSpPr>
        <p:spPr>
          <a:noFill/>
        </p:spPr>
        <p:txBody>
          <a:bodyPr/>
          <a:lstStyle/>
          <a:p>
            <a:endParaRPr lang="zh-CN" altLang="en-US" dirty="0"/>
          </a:p>
        </p:txBody>
      </p:sp>
      <p:sp>
        <p:nvSpPr>
          <p:cNvPr id="65540"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6C764B29-FAFA-418D-A250-0D3F87D72898}" type="slidenum">
              <a:rPr lang="zh-CN" altLang="en-US" sz="1200"/>
              <a:pPr/>
              <a:t>30</a:t>
            </a:fld>
            <a:endParaRPr lang="en-US" altLang="zh-CN" sz="1200"/>
          </a:p>
        </p:txBody>
      </p:sp>
    </p:spTree>
    <p:extLst>
      <p:ext uri="{BB962C8B-B14F-4D97-AF65-F5344CB8AC3E}">
        <p14:creationId xmlns:p14="http://schemas.microsoft.com/office/powerpoint/2010/main" val="11778489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幻灯片图像占位符 1"/>
          <p:cNvSpPr>
            <a:spLocks noGrp="1" noRot="1" noChangeAspect="1" noTextEdit="1"/>
          </p:cNvSpPr>
          <p:nvPr>
            <p:ph type="sldImg"/>
          </p:nvPr>
        </p:nvSpPr>
        <p:spPr>
          <a:ln/>
        </p:spPr>
      </p:sp>
      <p:sp>
        <p:nvSpPr>
          <p:cNvPr id="67587" name="备注占位符 2"/>
          <p:cNvSpPr>
            <a:spLocks noGrp="1"/>
          </p:cNvSpPr>
          <p:nvPr>
            <p:ph type="body" idx="1"/>
          </p:nvPr>
        </p:nvSpPr>
        <p:spPr>
          <a:noFill/>
        </p:spPr>
        <p:txBody>
          <a:bodyPr/>
          <a:lstStyle/>
          <a:p>
            <a:endParaRPr lang="zh-CN" altLang="en-US" dirty="0"/>
          </a:p>
        </p:txBody>
      </p:sp>
      <p:sp>
        <p:nvSpPr>
          <p:cNvPr id="67588"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23EDE4CD-2854-4C76-9EDE-BD442B212BDC}" type="slidenum">
              <a:rPr lang="zh-CN" altLang="en-US" sz="1200"/>
              <a:pPr/>
              <a:t>31</a:t>
            </a:fld>
            <a:endParaRPr lang="en-US" altLang="zh-CN" sz="1200"/>
          </a:p>
        </p:txBody>
      </p:sp>
    </p:spTree>
    <p:extLst>
      <p:ext uri="{BB962C8B-B14F-4D97-AF65-F5344CB8AC3E}">
        <p14:creationId xmlns:p14="http://schemas.microsoft.com/office/powerpoint/2010/main" val="5071952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noTextEdit="1"/>
          </p:cNvSpPr>
          <p:nvPr>
            <p:ph type="sldImg"/>
          </p:nvPr>
        </p:nvSpPr>
        <p:spPr>
          <a:ln/>
        </p:spPr>
      </p:sp>
      <p:sp>
        <p:nvSpPr>
          <p:cNvPr id="69635" name="备注占位符 2"/>
          <p:cNvSpPr>
            <a:spLocks noGrp="1"/>
          </p:cNvSpPr>
          <p:nvPr>
            <p:ph type="body" idx="1"/>
          </p:nvPr>
        </p:nvSpPr>
        <p:spPr>
          <a:noFill/>
        </p:spPr>
        <p:txBody>
          <a:bodyPr/>
          <a:lstStyle/>
          <a:p>
            <a:endParaRPr lang="zh-CN" altLang="en-US" dirty="0"/>
          </a:p>
        </p:txBody>
      </p:sp>
      <p:sp>
        <p:nvSpPr>
          <p:cNvPr id="69636" name="灯片编号占位符 3"/>
          <p:cNvSpPr>
            <a:spLocks noGrp="1"/>
          </p:cNvSpPr>
          <p:nvPr>
            <p:ph type="sldNum" sz="quarter" idx="5"/>
          </p:nvPr>
        </p:nvSpPr>
        <p:spPr>
          <a:noFill/>
        </p:spPr>
        <p:txBody>
          <a:bodyPr/>
          <a:lstStyle>
            <a:lvl1pPr>
              <a:defRPr kumimoji="1" sz="3200">
                <a:solidFill>
                  <a:schemeClr val="tx1"/>
                </a:solidFill>
                <a:latin typeface="Times New Roman" charset="0"/>
                <a:ea typeface="宋体" pitchFamily="2" charset="-122"/>
              </a:defRPr>
            </a:lvl1pPr>
            <a:lvl2pPr marL="742950" indent="-285750">
              <a:defRPr kumimoji="1" sz="3200">
                <a:solidFill>
                  <a:schemeClr val="tx1"/>
                </a:solidFill>
                <a:latin typeface="Times New Roman" charset="0"/>
                <a:ea typeface="宋体" pitchFamily="2" charset="-122"/>
              </a:defRPr>
            </a:lvl2pPr>
            <a:lvl3pPr marL="1143000" indent="-228600">
              <a:defRPr kumimoji="1" sz="3200">
                <a:solidFill>
                  <a:schemeClr val="tx1"/>
                </a:solidFill>
                <a:latin typeface="Times New Roman" charset="0"/>
                <a:ea typeface="宋体" pitchFamily="2" charset="-122"/>
              </a:defRPr>
            </a:lvl3pPr>
            <a:lvl4pPr marL="1600200" indent="-228600">
              <a:defRPr kumimoji="1" sz="3200">
                <a:solidFill>
                  <a:schemeClr val="tx1"/>
                </a:solidFill>
                <a:latin typeface="Times New Roman" charset="0"/>
                <a:ea typeface="宋体" pitchFamily="2" charset="-122"/>
              </a:defRPr>
            </a:lvl4pPr>
            <a:lvl5pPr marL="2057400" indent="-228600">
              <a:defRPr kumimoji="1" sz="3200">
                <a:solidFill>
                  <a:schemeClr val="tx1"/>
                </a:solidFill>
                <a:latin typeface="Times New Roman" charset="0"/>
                <a:ea typeface="宋体" pitchFamily="2" charset="-122"/>
              </a:defRPr>
            </a:lvl5pPr>
            <a:lvl6pPr marL="2514600" indent="-228600" eaLnBrk="0" fontAlgn="base" hangingPunct="0">
              <a:spcBef>
                <a:spcPct val="0"/>
              </a:spcBef>
              <a:spcAft>
                <a:spcPct val="0"/>
              </a:spcAft>
              <a:defRPr kumimoji="1" sz="3200">
                <a:solidFill>
                  <a:schemeClr val="tx1"/>
                </a:solidFill>
                <a:latin typeface="Times New Roman" charset="0"/>
                <a:ea typeface="宋体" pitchFamily="2" charset="-122"/>
              </a:defRPr>
            </a:lvl6pPr>
            <a:lvl7pPr marL="2971800" indent="-228600" eaLnBrk="0" fontAlgn="base" hangingPunct="0">
              <a:spcBef>
                <a:spcPct val="0"/>
              </a:spcBef>
              <a:spcAft>
                <a:spcPct val="0"/>
              </a:spcAft>
              <a:defRPr kumimoji="1" sz="3200">
                <a:solidFill>
                  <a:schemeClr val="tx1"/>
                </a:solidFill>
                <a:latin typeface="Times New Roman" charset="0"/>
                <a:ea typeface="宋体" pitchFamily="2" charset="-122"/>
              </a:defRPr>
            </a:lvl7pPr>
            <a:lvl8pPr marL="3429000" indent="-228600" eaLnBrk="0" fontAlgn="base" hangingPunct="0">
              <a:spcBef>
                <a:spcPct val="0"/>
              </a:spcBef>
              <a:spcAft>
                <a:spcPct val="0"/>
              </a:spcAft>
              <a:defRPr kumimoji="1" sz="3200">
                <a:solidFill>
                  <a:schemeClr val="tx1"/>
                </a:solidFill>
                <a:latin typeface="Times New Roman" charset="0"/>
                <a:ea typeface="宋体" pitchFamily="2" charset="-122"/>
              </a:defRPr>
            </a:lvl8pPr>
            <a:lvl9pPr marL="3886200" indent="-228600" eaLnBrk="0" fontAlgn="base" hangingPunct="0">
              <a:spcBef>
                <a:spcPct val="0"/>
              </a:spcBef>
              <a:spcAft>
                <a:spcPct val="0"/>
              </a:spcAft>
              <a:defRPr kumimoji="1" sz="3200">
                <a:solidFill>
                  <a:schemeClr val="tx1"/>
                </a:solidFill>
                <a:latin typeface="Times New Roman" charset="0"/>
                <a:ea typeface="宋体" pitchFamily="2" charset="-122"/>
              </a:defRPr>
            </a:lvl9pPr>
          </a:lstStyle>
          <a:p>
            <a:fld id="{D769B963-2D27-48FE-A7DF-2E23301FB11C}" type="slidenum">
              <a:rPr lang="zh-CN" altLang="en-US" sz="1200"/>
              <a:pPr/>
              <a:t>32</a:t>
            </a:fld>
            <a:endParaRPr lang="en-US" altLang="zh-CN" sz="1200"/>
          </a:p>
        </p:txBody>
      </p:sp>
    </p:spTree>
    <p:extLst>
      <p:ext uri="{BB962C8B-B14F-4D97-AF65-F5344CB8AC3E}">
        <p14:creationId xmlns:p14="http://schemas.microsoft.com/office/powerpoint/2010/main" val="158522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1035050" y="1552575"/>
            <a:ext cx="10179050" cy="5305425"/>
            <a:chOff x="-652" y="978"/>
            <a:chExt cx="6412" cy="3342"/>
          </a:xfrm>
        </p:grpSpPr>
        <p:sp>
          <p:nvSpPr>
            <p:cNvPr id="5" name="Freeform 3"/>
            <p:cNvSpPr>
              <a:spLocks/>
            </p:cNvSpPr>
            <p:nvPr/>
          </p:nvSpPr>
          <p:spPr bwMode="auto">
            <a:xfrm>
              <a:off x="2061" y="1707"/>
              <a:ext cx="3699" cy="2613"/>
            </a:xfrm>
            <a:custGeom>
              <a:avLst/>
              <a:gdLst>
                <a:gd name="T0" fmla="*/ 1523 w 3699"/>
                <a:gd name="T1" fmla="*/ 2611 h 2613"/>
                <a:gd name="T2" fmla="*/ 3698 w 3699"/>
                <a:gd name="T3" fmla="*/ 2612 h 2613"/>
                <a:gd name="T4" fmla="*/ 3698 w 3699"/>
                <a:gd name="T5" fmla="*/ 2228 h 2613"/>
                <a:gd name="T6" fmla="*/ 0 w 3699"/>
                <a:gd name="T7" fmla="*/ 0 h 2613"/>
                <a:gd name="T8" fmla="*/ 160 w 3699"/>
                <a:gd name="T9" fmla="*/ 118 h 2613"/>
                <a:gd name="T10" fmla="*/ 292 w 3699"/>
                <a:gd name="T11" fmla="*/ 219 h 2613"/>
                <a:gd name="T12" fmla="*/ 441 w 3699"/>
                <a:gd name="T13" fmla="*/ 347 h 2613"/>
                <a:gd name="T14" fmla="*/ 585 w 3699"/>
                <a:gd name="T15" fmla="*/ 482 h 2613"/>
                <a:gd name="T16" fmla="*/ 796 w 3699"/>
                <a:gd name="T17" fmla="*/ 711 h 2613"/>
                <a:gd name="T18" fmla="*/ 983 w 3699"/>
                <a:gd name="T19" fmla="*/ 955 h 2613"/>
                <a:gd name="T20" fmla="*/ 1119 w 3699"/>
                <a:gd name="T21" fmla="*/ 1168 h 2613"/>
                <a:gd name="T22" fmla="*/ 1238 w 3699"/>
                <a:gd name="T23" fmla="*/ 1388 h 2613"/>
                <a:gd name="T24" fmla="*/ 1331 w 3699"/>
                <a:gd name="T25" fmla="*/ 1608 h 2613"/>
                <a:gd name="T26" fmla="*/ 1400 w 3699"/>
                <a:gd name="T27" fmla="*/ 1809 h 2613"/>
                <a:gd name="T28" fmla="*/ 1447 w 3699"/>
                <a:gd name="T29" fmla="*/ 1979 h 2613"/>
                <a:gd name="T30" fmla="*/ 1490 w 3699"/>
                <a:gd name="T31" fmla="*/ 2190 h 2613"/>
                <a:gd name="T32" fmla="*/ 1511 w 3699"/>
                <a:gd name="T33" fmla="*/ 2374 h 2613"/>
                <a:gd name="T34" fmla="*/ 1523 w 3699"/>
                <a:gd name="T35" fmla="*/ 2611 h 2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20000"/>
                </a:spcBef>
                <a:buClr>
                  <a:schemeClr val="accent2"/>
                </a:buClr>
                <a:buSzPct val="80000"/>
                <a:buFont typeface="Wingdings" panose="05000000000000000000" pitchFamily="2" charset="2"/>
                <a:buChar char="l"/>
                <a:defRPr/>
              </a:pPr>
              <a:endParaRPr lang="zh-CN" altLang="en-US">
                <a:latin typeface="Times New Roman" panose="02020603050405020304" pitchFamily="18" charset="0"/>
              </a:endParaRPr>
            </a:p>
          </p:txBody>
        </p:sp>
        <p:sp>
          <p:nvSpPr>
            <p:cNvPr id="6" name="Arc 4"/>
            <p:cNvSpPr>
              <a:spLocks/>
            </p:cNvSpPr>
            <p:nvPr/>
          </p:nvSpPr>
          <p:spPr bwMode="auto">
            <a:xfrm>
              <a:off x="-652" y="978"/>
              <a:ext cx="4237" cy="3342"/>
            </a:xfrm>
            <a:custGeom>
              <a:avLst/>
              <a:gdLst>
                <a:gd name="T0" fmla="*/ 30 w 21600"/>
                <a:gd name="T1" fmla="*/ 0 h 21231"/>
                <a:gd name="T2" fmla="*/ 163 w 21600"/>
                <a:gd name="T3" fmla="*/ 83 h 21231"/>
                <a:gd name="T4" fmla="*/ 0 w 21600"/>
                <a:gd name="T5" fmla="*/ 83 h 21231"/>
                <a:gd name="T6" fmla="*/ 0 60000 65536"/>
                <a:gd name="T7" fmla="*/ 0 60000 65536"/>
                <a:gd name="T8" fmla="*/ 0 60000 65536"/>
              </a:gdLst>
              <a:ahLst/>
              <a:cxnLst>
                <a:cxn ang="T6">
                  <a:pos x="T0" y="T1"/>
                </a:cxn>
                <a:cxn ang="T7">
                  <a:pos x="T2" y="T3"/>
                </a:cxn>
                <a:cxn ang="T8">
                  <a:pos x="T4" y="T5"/>
                </a:cxn>
              </a:cxnLst>
              <a:rect l="0" t="0" r="r" b="b"/>
              <a:pathLst>
                <a:path w="21600" h="21231" fill="none" extrusionOk="0">
                  <a:moveTo>
                    <a:pt x="3976" y="0"/>
                  </a:moveTo>
                  <a:cubicBezTo>
                    <a:pt x="14194" y="1914"/>
                    <a:pt x="21600" y="10835"/>
                    <a:pt x="21600" y="21231"/>
                  </a:cubicBezTo>
                </a:path>
                <a:path w="21600" h="21231" stroke="0" extrusionOk="0">
                  <a:moveTo>
                    <a:pt x="3976" y="0"/>
                  </a:moveTo>
                  <a:cubicBezTo>
                    <a:pt x="14194" y="1914"/>
                    <a:pt x="21600" y="10835"/>
                    <a:pt x="21600" y="21231"/>
                  </a:cubicBezTo>
                  <a:lnTo>
                    <a:pt x="0" y="21231"/>
                  </a:lnTo>
                  <a:lnTo>
                    <a:pt x="3976" y="0"/>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1925" name="Rectangle 5"/>
          <p:cNvSpPr>
            <a:spLocks noGrp="1" noChangeArrowheads="1"/>
          </p:cNvSpPr>
          <p:nvPr>
            <p:ph type="ctrTitle" sz="quarter"/>
          </p:nvPr>
        </p:nvSpPr>
        <p:spPr>
          <a:xfrm>
            <a:off x="1293813" y="762000"/>
            <a:ext cx="7772400" cy="1143000"/>
          </a:xfrm>
        </p:spPr>
        <p:txBody>
          <a:bodyPr anchor="b"/>
          <a:lstStyle>
            <a:lvl1pPr>
              <a:defRPr/>
            </a:lvl1pPr>
          </a:lstStyle>
          <a:p>
            <a:pPr lvl="0"/>
            <a:r>
              <a:rPr lang="zh-CN" altLang="en-US" noProof="0"/>
              <a:t>单击此处编辑母版标题样式</a:t>
            </a:r>
          </a:p>
        </p:txBody>
      </p:sp>
      <p:sp>
        <p:nvSpPr>
          <p:cNvPr id="81926" name="Rectangle 6"/>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anose="05000000000000000000" pitchFamily="2" charset="2"/>
              <a:buNone/>
              <a:defRPr/>
            </a:lvl1pPr>
          </a:lstStyle>
          <a:p>
            <a:pPr lvl="0"/>
            <a:r>
              <a:rPr lang="zh-CN" altLang="en-US" noProof="0"/>
              <a:t>单击此处编辑母版副标题样式</a:t>
            </a:r>
          </a:p>
        </p:txBody>
      </p:sp>
      <p:sp>
        <p:nvSpPr>
          <p:cNvPr id="7" name="Rectangle 7"/>
          <p:cNvSpPr>
            <a:spLocks noGrp="1" noChangeArrowheads="1"/>
          </p:cNvSpPr>
          <p:nvPr>
            <p:ph type="dt" sz="quarter" idx="10"/>
          </p:nvPr>
        </p:nvSpPr>
        <p:spPr/>
        <p:txBody>
          <a:bodyPr/>
          <a:lstStyle>
            <a:lvl1pPr>
              <a:defRPr/>
            </a:lvl1pPr>
          </a:lstStyle>
          <a:p>
            <a:pPr>
              <a:defRPr/>
            </a:pPr>
            <a:endParaRPr lang="en-US" altLang="zh-CN"/>
          </a:p>
        </p:txBody>
      </p:sp>
      <p:sp>
        <p:nvSpPr>
          <p:cNvPr id="8" name="Rectangle 8"/>
          <p:cNvSpPr>
            <a:spLocks noGrp="1" noChangeArrowheads="1"/>
          </p:cNvSpPr>
          <p:nvPr>
            <p:ph type="ftr" sz="quarter" idx="11"/>
          </p:nvPr>
        </p:nvSpPr>
        <p:spPr/>
        <p:txBody>
          <a:bodyPr/>
          <a:lstStyle>
            <a:lvl1pPr>
              <a:defRPr/>
            </a:lvl1pPr>
          </a:lstStyle>
          <a:p>
            <a:pPr>
              <a:defRPr/>
            </a:pPr>
            <a:endParaRPr lang="en-US" altLang="zh-CN"/>
          </a:p>
        </p:txBody>
      </p:sp>
      <p:sp>
        <p:nvSpPr>
          <p:cNvPr id="9" name="Rectangle 9"/>
          <p:cNvSpPr>
            <a:spLocks noGrp="1" noChangeArrowheads="1"/>
          </p:cNvSpPr>
          <p:nvPr>
            <p:ph type="sldNum" sz="quarter" idx="12"/>
          </p:nvPr>
        </p:nvSpPr>
        <p:spPr/>
        <p:txBody>
          <a:bodyPr/>
          <a:lstStyle>
            <a:lvl1pPr>
              <a:defRPr/>
            </a:lvl1pPr>
          </a:lstStyle>
          <a:p>
            <a:fld id="{3C7C8BAF-D24E-4B8A-9E67-13451F617D32}" type="slidenum">
              <a:rPr lang="zh-CN" altLang="en-US"/>
              <a:pPr/>
              <a:t>‹#›</a:t>
            </a:fld>
            <a:endParaRPr lang="en-US" altLang="zh-CN"/>
          </a:p>
        </p:txBody>
      </p:sp>
    </p:spTree>
    <p:extLst>
      <p:ext uri="{BB962C8B-B14F-4D97-AF65-F5344CB8AC3E}">
        <p14:creationId xmlns:p14="http://schemas.microsoft.com/office/powerpoint/2010/main" val="17113418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91AD0631-2504-456F-8D27-51F11734271F}" type="slidenum">
              <a:rPr lang="zh-CN" altLang="en-US"/>
              <a:pPr/>
              <a:t>‹#›</a:t>
            </a:fld>
            <a:endParaRPr lang="en-US" altLang="zh-CN"/>
          </a:p>
        </p:txBody>
      </p:sp>
    </p:spTree>
    <p:extLst>
      <p:ext uri="{BB962C8B-B14F-4D97-AF65-F5344CB8AC3E}">
        <p14:creationId xmlns:p14="http://schemas.microsoft.com/office/powerpoint/2010/main" val="472123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9D86C65D-82E5-45BF-AC9B-EA868E9E0BF8}" type="slidenum">
              <a:rPr lang="zh-CN" altLang="en-US"/>
              <a:pPr/>
              <a:t>‹#›</a:t>
            </a:fld>
            <a:endParaRPr lang="en-US" altLang="zh-CN"/>
          </a:p>
        </p:txBody>
      </p:sp>
    </p:spTree>
    <p:extLst>
      <p:ext uri="{BB962C8B-B14F-4D97-AF65-F5344CB8AC3E}">
        <p14:creationId xmlns:p14="http://schemas.microsoft.com/office/powerpoint/2010/main" val="3713748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2286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10100" y="1219200"/>
            <a:ext cx="4229100" cy="5257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30BE9537-965F-490E-A81E-88365EB15AED}" type="slidenum">
              <a:rPr lang="zh-CN" altLang="en-US"/>
              <a:pPr/>
              <a:t>‹#›</a:t>
            </a:fld>
            <a:endParaRPr lang="en-US" altLang="zh-CN"/>
          </a:p>
        </p:txBody>
      </p:sp>
    </p:spTree>
    <p:extLst>
      <p:ext uri="{BB962C8B-B14F-4D97-AF65-F5344CB8AC3E}">
        <p14:creationId xmlns:p14="http://schemas.microsoft.com/office/powerpoint/2010/main" val="2751679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16"/>
          <p:cNvSpPr>
            <a:spLocks noGrp="1" noChangeArrowheads="1"/>
          </p:cNvSpPr>
          <p:nvPr>
            <p:ph type="sldNum" sz="quarter" idx="12"/>
          </p:nvPr>
        </p:nvSpPr>
        <p:spPr>
          <a:ln/>
        </p:spPr>
        <p:txBody>
          <a:bodyPr/>
          <a:lstStyle>
            <a:lvl1pPr>
              <a:defRPr/>
            </a:lvl1pPr>
          </a:lstStyle>
          <a:p>
            <a:fld id="{B4EB1308-D779-418C-920B-5C6B3FB65465}" type="slidenum">
              <a:rPr lang="zh-CN" altLang="en-US"/>
              <a:pPr/>
              <a:t>‹#›</a:t>
            </a:fld>
            <a:endParaRPr lang="en-US" altLang="zh-CN"/>
          </a:p>
        </p:txBody>
      </p:sp>
    </p:spTree>
    <p:extLst>
      <p:ext uri="{BB962C8B-B14F-4D97-AF65-F5344CB8AC3E}">
        <p14:creationId xmlns:p14="http://schemas.microsoft.com/office/powerpoint/2010/main" val="212404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16"/>
          <p:cNvSpPr>
            <a:spLocks noGrp="1" noChangeArrowheads="1"/>
          </p:cNvSpPr>
          <p:nvPr>
            <p:ph type="sldNum" sz="quarter" idx="12"/>
          </p:nvPr>
        </p:nvSpPr>
        <p:spPr>
          <a:ln/>
        </p:spPr>
        <p:txBody>
          <a:bodyPr/>
          <a:lstStyle>
            <a:lvl1pPr>
              <a:defRPr/>
            </a:lvl1pPr>
          </a:lstStyle>
          <a:p>
            <a:fld id="{4E1D18AE-7536-4C05-8D45-8F37423A121B}" type="slidenum">
              <a:rPr lang="zh-CN" altLang="en-US"/>
              <a:pPr/>
              <a:t>‹#›</a:t>
            </a:fld>
            <a:endParaRPr lang="en-US" altLang="zh-CN"/>
          </a:p>
        </p:txBody>
      </p:sp>
    </p:spTree>
    <p:extLst>
      <p:ext uri="{BB962C8B-B14F-4D97-AF65-F5344CB8AC3E}">
        <p14:creationId xmlns:p14="http://schemas.microsoft.com/office/powerpoint/2010/main" val="2255776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16"/>
          <p:cNvSpPr>
            <a:spLocks noGrp="1" noChangeArrowheads="1"/>
          </p:cNvSpPr>
          <p:nvPr>
            <p:ph type="sldNum" sz="quarter" idx="12"/>
          </p:nvPr>
        </p:nvSpPr>
        <p:spPr>
          <a:ln/>
        </p:spPr>
        <p:txBody>
          <a:bodyPr/>
          <a:lstStyle>
            <a:lvl1pPr>
              <a:defRPr/>
            </a:lvl1pPr>
          </a:lstStyle>
          <a:p>
            <a:fld id="{C055D446-DD14-4EDD-9645-B3123CA79549}" type="slidenum">
              <a:rPr lang="zh-CN" altLang="en-US"/>
              <a:pPr/>
              <a:t>‹#›</a:t>
            </a:fld>
            <a:endParaRPr lang="en-US" altLang="zh-CN"/>
          </a:p>
        </p:txBody>
      </p:sp>
    </p:spTree>
    <p:extLst>
      <p:ext uri="{BB962C8B-B14F-4D97-AF65-F5344CB8AC3E}">
        <p14:creationId xmlns:p14="http://schemas.microsoft.com/office/powerpoint/2010/main" val="1545729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A0B40C08-2471-4F27-984D-51DB1ADFFC6A}" type="slidenum">
              <a:rPr lang="zh-CN" altLang="en-US"/>
              <a:pPr/>
              <a:t>‹#›</a:t>
            </a:fld>
            <a:endParaRPr lang="en-US" altLang="zh-CN"/>
          </a:p>
        </p:txBody>
      </p:sp>
    </p:spTree>
    <p:extLst>
      <p:ext uri="{BB962C8B-B14F-4D97-AF65-F5344CB8AC3E}">
        <p14:creationId xmlns:p14="http://schemas.microsoft.com/office/powerpoint/2010/main" val="1741249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6"/>
          <p:cNvSpPr>
            <a:spLocks noGrp="1" noChangeArrowheads="1"/>
          </p:cNvSpPr>
          <p:nvPr>
            <p:ph type="sldNum" sz="quarter" idx="12"/>
          </p:nvPr>
        </p:nvSpPr>
        <p:spPr>
          <a:ln/>
        </p:spPr>
        <p:txBody>
          <a:bodyPr/>
          <a:lstStyle>
            <a:lvl1pPr>
              <a:defRPr/>
            </a:lvl1pPr>
          </a:lstStyle>
          <a:p>
            <a:fld id="{72FA40EE-9CE9-4142-B156-A7F8D4780B7D}" type="slidenum">
              <a:rPr lang="zh-CN" altLang="en-US"/>
              <a:pPr/>
              <a:t>‹#›</a:t>
            </a:fld>
            <a:endParaRPr lang="en-US" altLang="zh-CN"/>
          </a:p>
        </p:txBody>
      </p:sp>
    </p:spTree>
    <p:extLst>
      <p:ext uri="{BB962C8B-B14F-4D97-AF65-F5344CB8AC3E}">
        <p14:creationId xmlns:p14="http://schemas.microsoft.com/office/powerpoint/2010/main" val="899747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571813D9-78B8-4B01-92C7-09C5A210D0DB}" type="slidenum">
              <a:rPr lang="zh-CN" altLang="en-US"/>
              <a:pPr/>
              <a:t>‹#›</a:t>
            </a:fld>
            <a:endParaRPr lang="en-US" altLang="zh-CN"/>
          </a:p>
        </p:txBody>
      </p:sp>
    </p:spTree>
    <p:extLst>
      <p:ext uri="{BB962C8B-B14F-4D97-AF65-F5344CB8AC3E}">
        <p14:creationId xmlns:p14="http://schemas.microsoft.com/office/powerpoint/2010/main" val="2808661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86550" y="152400"/>
            <a:ext cx="2152650" cy="6324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228600" y="152400"/>
            <a:ext cx="6305550" cy="6324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1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6"/>
          <p:cNvSpPr>
            <a:spLocks noGrp="1" noChangeArrowheads="1"/>
          </p:cNvSpPr>
          <p:nvPr>
            <p:ph type="sldNum" sz="quarter" idx="12"/>
          </p:nvPr>
        </p:nvSpPr>
        <p:spPr>
          <a:ln/>
        </p:spPr>
        <p:txBody>
          <a:bodyPr/>
          <a:lstStyle>
            <a:lvl1pPr>
              <a:defRPr/>
            </a:lvl1pPr>
          </a:lstStyle>
          <a:p>
            <a:fld id="{77C737E0-4A86-40C5-A7A6-F1E374256952}" type="slidenum">
              <a:rPr lang="zh-CN" altLang="en-US"/>
              <a:pPr/>
              <a:t>‹#›</a:t>
            </a:fld>
            <a:endParaRPr lang="en-US" altLang="zh-CN"/>
          </a:p>
        </p:txBody>
      </p:sp>
    </p:spTree>
    <p:extLst>
      <p:ext uri="{BB962C8B-B14F-4D97-AF65-F5344CB8AC3E}">
        <p14:creationId xmlns:p14="http://schemas.microsoft.com/office/powerpoint/2010/main" val="2796121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66"/>
        </a:solidFill>
        <a:effectLst/>
      </p:bgPr>
    </p:bg>
    <p:spTree>
      <p:nvGrpSpPr>
        <p:cNvPr id="1" name=""/>
        <p:cNvGrpSpPr/>
        <p:nvPr/>
      </p:nvGrpSpPr>
      <p:grpSpPr>
        <a:xfrm>
          <a:off x="0" y="0"/>
          <a:ext cx="0" cy="0"/>
          <a:chOff x="0" y="0"/>
          <a:chExt cx="0" cy="0"/>
        </a:xfrm>
      </p:grpSpPr>
      <p:grpSp>
        <p:nvGrpSpPr>
          <p:cNvPr id="1026" name="Group 10"/>
          <p:cNvGrpSpPr>
            <a:grpSpLocks/>
          </p:cNvGrpSpPr>
          <p:nvPr userDrawn="1"/>
        </p:nvGrpSpPr>
        <p:grpSpPr bwMode="auto">
          <a:xfrm>
            <a:off x="0" y="1588"/>
            <a:ext cx="9132888" cy="6845300"/>
            <a:chOff x="0" y="1"/>
            <a:chExt cx="5753" cy="4312"/>
          </a:xfrm>
        </p:grpSpPr>
        <p:sp>
          <p:nvSpPr>
            <p:cNvPr id="80907" name="Freeform 11"/>
            <p:cNvSpPr>
              <a:spLocks/>
            </p:cNvSpPr>
            <p:nvPr/>
          </p:nvSpPr>
          <p:spPr bwMode="auto">
            <a:xfrm>
              <a:off x="3394" y="999"/>
              <a:ext cx="2359" cy="3314"/>
            </a:xfrm>
            <a:custGeom>
              <a:avLst/>
              <a:gdLst>
                <a:gd name="T0" fmla="*/ 1905 w 2359"/>
                <a:gd name="T1" fmla="*/ 3312 h 3314"/>
                <a:gd name="T2" fmla="*/ 2358 w 2359"/>
                <a:gd name="T3" fmla="*/ 3313 h 3314"/>
                <a:gd name="T4" fmla="*/ 2358 w 2359"/>
                <a:gd name="T5" fmla="*/ 1437 h 3314"/>
                <a:gd name="T6" fmla="*/ 0 w 2359"/>
                <a:gd name="T7" fmla="*/ 0 h 3314"/>
                <a:gd name="T8" fmla="*/ 201 w 2359"/>
                <a:gd name="T9" fmla="*/ 150 h 3314"/>
                <a:gd name="T10" fmla="*/ 366 w 2359"/>
                <a:gd name="T11" fmla="*/ 279 h 3314"/>
                <a:gd name="T12" fmla="*/ 552 w 2359"/>
                <a:gd name="T13" fmla="*/ 441 h 3314"/>
                <a:gd name="T14" fmla="*/ 732 w 2359"/>
                <a:gd name="T15" fmla="*/ 612 h 3314"/>
                <a:gd name="T16" fmla="*/ 996 w 2359"/>
                <a:gd name="T17" fmla="*/ 903 h 3314"/>
                <a:gd name="T18" fmla="*/ 1230 w 2359"/>
                <a:gd name="T19" fmla="*/ 1212 h 3314"/>
                <a:gd name="T20" fmla="*/ 1400 w 2359"/>
                <a:gd name="T21" fmla="*/ 1482 h 3314"/>
                <a:gd name="T22" fmla="*/ 1548 w 2359"/>
                <a:gd name="T23" fmla="*/ 1761 h 3314"/>
                <a:gd name="T24" fmla="*/ 1665 w 2359"/>
                <a:gd name="T25" fmla="*/ 2040 h 3314"/>
                <a:gd name="T26" fmla="*/ 1751 w 2359"/>
                <a:gd name="T27" fmla="*/ 2295 h 3314"/>
                <a:gd name="T28" fmla="*/ 1809 w 2359"/>
                <a:gd name="T29" fmla="*/ 2511 h 3314"/>
                <a:gd name="T30" fmla="*/ 1863 w 2359"/>
                <a:gd name="T31" fmla="*/ 2778 h 3314"/>
                <a:gd name="T32" fmla="*/ 1890 w 2359"/>
                <a:gd name="T33" fmla="*/ 3012 h 3314"/>
                <a:gd name="T34" fmla="*/ 1905 w 2359"/>
                <a:gd name="T35" fmla="*/ 3312 h 3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20000"/>
                </a:spcBef>
                <a:buClr>
                  <a:schemeClr val="accent2"/>
                </a:buClr>
                <a:buSzPct val="80000"/>
                <a:buFont typeface="Wingdings" panose="05000000000000000000" pitchFamily="2" charset="2"/>
                <a:buChar char="l"/>
                <a:defRPr/>
              </a:pPr>
              <a:endParaRPr lang="zh-CN" altLang="en-US">
                <a:latin typeface="Times New Roman" panose="02020603050405020304" pitchFamily="18" charset="0"/>
              </a:endParaRPr>
            </a:p>
          </p:txBody>
        </p:sp>
        <p:sp>
          <p:nvSpPr>
            <p:cNvPr id="1034" name="Arc 12"/>
            <p:cNvSpPr>
              <a:spLocks/>
            </p:cNvSpPr>
            <p:nvPr/>
          </p:nvSpPr>
          <p:spPr bwMode="auto">
            <a:xfrm>
              <a:off x="0" y="1"/>
              <a:ext cx="5298" cy="4312"/>
            </a:xfrm>
            <a:custGeom>
              <a:avLst/>
              <a:gdLst>
                <a:gd name="T0" fmla="*/ 0 w 21600"/>
                <a:gd name="T1" fmla="*/ 0 h 21600"/>
                <a:gd name="T2" fmla="*/ 319 w 21600"/>
                <a:gd name="T3" fmla="*/ 172 h 21600"/>
                <a:gd name="T4" fmla="*/ 0 w 21600"/>
                <a:gd name="T5" fmla="*/ 172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accent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80909" name="Rectangle 13"/>
          <p:cNvSpPr>
            <a:spLocks noGrp="1" noChangeArrowheads="1"/>
          </p:cNvSpPr>
          <p:nvPr>
            <p:ph type="title"/>
          </p:nvPr>
        </p:nvSpPr>
        <p:spPr bwMode="auto">
          <a:xfrm>
            <a:off x="228600" y="152400"/>
            <a:ext cx="77724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p>
            <a:pPr lvl="0"/>
            <a:r>
              <a:rPr lang="zh-CN" altLang="en-US"/>
              <a:t>单击此处编辑母版标题样式</a:t>
            </a:r>
          </a:p>
        </p:txBody>
      </p:sp>
      <p:sp>
        <p:nvSpPr>
          <p:cNvPr id="80910" name="Rectangle 1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eaLnBrk="1" hangingPunct="1">
              <a:spcBef>
                <a:spcPct val="0"/>
              </a:spcBef>
              <a:buClrTx/>
              <a:buSzTx/>
              <a:buFontTx/>
              <a:buNone/>
              <a:defRPr kumimoji="0" sz="1400">
                <a:latin typeface="Times New Roman" panose="02020603050405020304" pitchFamily="18" charset="0"/>
              </a:defRPr>
            </a:lvl1pPr>
          </a:lstStyle>
          <a:p>
            <a:pPr>
              <a:defRPr/>
            </a:pPr>
            <a:endParaRPr lang="en-US" altLang="zh-CN"/>
          </a:p>
        </p:txBody>
      </p:sp>
      <p:sp>
        <p:nvSpPr>
          <p:cNvPr id="80911" name="Rectangle 1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ctr" eaLnBrk="1" hangingPunct="1">
              <a:spcBef>
                <a:spcPct val="0"/>
              </a:spcBef>
              <a:buClrTx/>
              <a:buSzTx/>
              <a:buFontTx/>
              <a:buNone/>
              <a:defRPr kumimoji="0" sz="1400">
                <a:latin typeface="Times New Roman" panose="02020603050405020304" pitchFamily="18" charset="0"/>
              </a:defRPr>
            </a:lvl1pPr>
          </a:lstStyle>
          <a:p>
            <a:pPr>
              <a:defRPr/>
            </a:pPr>
            <a:endParaRPr lang="en-US" altLang="zh-CN"/>
          </a:p>
        </p:txBody>
      </p:sp>
      <p:sp>
        <p:nvSpPr>
          <p:cNvPr id="80912" name="Rectangle 1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lvl1pPr algn="r" eaLnBrk="1" hangingPunct="1">
              <a:defRPr kumimoji="0" sz="1400"/>
            </a:lvl1pPr>
          </a:lstStyle>
          <a:p>
            <a:fld id="{AB9842EF-ECF1-47AF-B877-68B9D34E4E05}" type="slidenum">
              <a:rPr lang="zh-CN" altLang="en-US"/>
              <a:pPr/>
              <a:t>‹#›</a:t>
            </a:fld>
            <a:endParaRPr lang="en-US" altLang="zh-CN"/>
          </a:p>
        </p:txBody>
      </p:sp>
      <p:sp>
        <p:nvSpPr>
          <p:cNvPr id="1031" name="Rectangle 17"/>
          <p:cNvSpPr>
            <a:spLocks noGrp="1" noChangeArrowheads="1"/>
          </p:cNvSpPr>
          <p:nvPr>
            <p:ph type="body" idx="1"/>
          </p:nvPr>
        </p:nvSpPr>
        <p:spPr bwMode="auto">
          <a:xfrm>
            <a:off x="228600" y="1219200"/>
            <a:ext cx="86106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p:txBody>
      </p:sp>
      <p:sp>
        <p:nvSpPr>
          <p:cNvPr id="1032" name="Line 18"/>
          <p:cNvSpPr>
            <a:spLocks noChangeShapeType="1"/>
          </p:cNvSpPr>
          <p:nvPr userDrawn="1"/>
        </p:nvSpPr>
        <p:spPr bwMode="auto">
          <a:xfrm>
            <a:off x="0" y="1143000"/>
            <a:ext cx="9144000" cy="0"/>
          </a:xfrm>
          <a:prstGeom prst="line">
            <a:avLst/>
          </a:prstGeom>
          <a:noFill/>
          <a:ln w="571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 bg1="dk2" tx1="lt1" bg2="dk1" tx2="lt2" accent1="accent1" accent2="accent2" accent3="accent3" accent4="accent4" accent5="accent5" accent6="accent6" hlink="hlink" folHlink="folHlink"/>
  <p:sldLayoutIdLst>
    <p:sldLayoutId id="2147483698"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eaLnBrk="0" fontAlgn="base" hangingPunct="0">
        <a:spcBef>
          <a:spcPct val="0"/>
        </a:spcBef>
        <a:spcAft>
          <a:spcPct val="0"/>
        </a:spcAft>
        <a:defRPr kumimoji="1" sz="36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2pPr>
      <a:lvl3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3pPr>
      <a:lvl4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4pPr>
      <a:lvl5pPr algn="l" rtl="0" eaLnBrk="0" fontAlgn="base" hangingPunct="0">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5pPr>
      <a:lvl6pPr marL="4572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6pPr>
      <a:lvl7pPr marL="9144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7pPr>
      <a:lvl8pPr marL="13716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8pPr>
      <a:lvl9pPr marL="1828800" algn="l" rtl="0" fontAlgn="base">
        <a:spcBef>
          <a:spcPct val="0"/>
        </a:spcBef>
        <a:spcAft>
          <a:spcPct val="0"/>
        </a:spcAft>
        <a:defRPr kumimoji="1" sz="3600">
          <a:solidFill>
            <a:schemeClr val="tx2"/>
          </a:solidFill>
          <a:effectLst>
            <a:outerShdw blurRad="38100" dist="38100" dir="2700000" algn="tl">
              <a:srgbClr val="000000"/>
            </a:outerShdw>
          </a:effectLst>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lr>
          <a:schemeClr val="accent2"/>
        </a:buClr>
        <a:buSzPct val="80000"/>
        <a:buFont typeface="Wingdings" charset="2"/>
        <a:buChar char="l"/>
        <a:defRPr kumimoji="1" sz="28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5000"/>
        <a:buChar char="•"/>
        <a:defRPr kumimoji="1" sz="24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SzPct val="60000"/>
        <a:buFont typeface="Wingdings" charset="2"/>
        <a:buChar char="§"/>
        <a:defRPr kumimoji="1" sz="20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1"/>
        </a:buClr>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png"/><Relationship Id="rId5" Type="http://schemas.openxmlformats.org/officeDocument/2006/relationships/image" Target="../media/image5.wmf"/><Relationship Id="rId4" Type="http://schemas.openxmlformats.org/officeDocument/2006/relationships/oleObject" Target="../embeddings/oleObject2.bin"/></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70" name="Rectangle 6"/>
          <p:cNvSpPr>
            <a:spLocks noGrp="1" noChangeArrowheads="1"/>
          </p:cNvSpPr>
          <p:nvPr>
            <p:ph type="title"/>
          </p:nvPr>
        </p:nvSpPr>
        <p:spPr/>
        <p:txBody>
          <a:bodyPr/>
          <a:lstStyle/>
          <a:p>
            <a:pPr eaLnBrk="1" hangingPunct="1">
              <a:defRPr/>
            </a:pPr>
            <a:r>
              <a:rPr lang="zh-CN" altLang="en-US"/>
              <a:t>第二章   并行计算基础</a:t>
            </a:r>
          </a:p>
        </p:txBody>
      </p:sp>
      <p:sp>
        <p:nvSpPr>
          <p:cNvPr id="5123" name="Rectangle 7"/>
          <p:cNvSpPr>
            <a:spLocks noGrp="1" noChangeArrowheads="1"/>
          </p:cNvSpPr>
          <p:nvPr>
            <p:ph type="body" idx="1"/>
          </p:nvPr>
        </p:nvSpPr>
        <p:spPr>
          <a:noFill/>
        </p:spPr>
        <p:txBody>
          <a:bodyPr/>
          <a:lstStyle/>
          <a:p>
            <a:pPr eaLnBrk="1" hangingPunct="1"/>
            <a:r>
              <a:rPr lang="zh-CN" altLang="en-US" dirty="0"/>
              <a:t>并行计算：</a:t>
            </a:r>
          </a:p>
          <a:p>
            <a:pPr lvl="1" eaLnBrk="1" hangingPunct="1">
              <a:spcBef>
                <a:spcPts val="1200"/>
              </a:spcBef>
            </a:pPr>
            <a:r>
              <a:rPr kumimoji="0" lang="zh-CN" altLang="en-US" dirty="0"/>
              <a:t>并行计算就是将一个大规模的计算问题分解成若干小的任务，通过运行在多个运算部件上的这些小任务的合作来求解一个规模很大的计算问题的一种方法。</a:t>
            </a:r>
          </a:p>
          <a:p>
            <a:pPr lvl="1" eaLnBrk="1" hangingPunct="1">
              <a:spcBef>
                <a:spcPts val="1200"/>
              </a:spcBef>
            </a:pPr>
            <a:r>
              <a:rPr kumimoji="0" lang="zh-CN" altLang="en-US" dirty="0"/>
              <a:t>强并行计算：如果一个计算由若干子计算构成，若各子计算之间不存在依赖关系，可以并行计算，那么这种计算可以称为强并行计算。</a:t>
            </a:r>
          </a:p>
          <a:p>
            <a:pPr lvl="1" eaLnBrk="1" hangingPunct="1">
              <a:spcBef>
                <a:spcPts val="1200"/>
              </a:spcBef>
            </a:pPr>
            <a:r>
              <a:rPr kumimoji="0" lang="zh-CN" altLang="en-US" dirty="0"/>
              <a:t>弱并行计算：如果一个计算由若干子计算构成，若各子计算之间存在依赖关系，不能并行计算，但是单个的子计算内又可以分解为若干更小粒度的子计算，且这些更小粒度的子计算是可以并行执行的，这种并行计算可以称为弱并行计算。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1"/>
          </p:nvPr>
        </p:nvSpPr>
        <p:spPr/>
        <p:txBody>
          <a:bodyPr/>
          <a:lstStyle/>
          <a:p>
            <a:pPr eaLnBrk="1" hangingPunct="1"/>
            <a:r>
              <a:rPr lang="zh-CN" altLang="en-US"/>
              <a:t>并行计算的应用 </a:t>
            </a:r>
          </a:p>
          <a:p>
            <a:pPr lvl="1" eaLnBrk="1" hangingPunct="1"/>
            <a:r>
              <a:rPr lang="zh-CN" altLang="en-US"/>
              <a:t>预测模型的构造和模拟、工程设计和自动化、能源勘探、医学、军事以及基础理论研究等领域中都对计算提出了极高的要求。</a:t>
            </a:r>
          </a:p>
          <a:p>
            <a:pPr eaLnBrk="1" hangingPunct="1"/>
            <a:r>
              <a:rPr lang="zh-CN" altLang="en-US"/>
              <a:t>并行计算三种主要的基本类型： </a:t>
            </a:r>
          </a:p>
          <a:p>
            <a:pPr lvl="1" eaLnBrk="1" hangingPunct="1"/>
            <a:r>
              <a:rPr lang="zh-CN" altLang="en-US"/>
              <a:t>计算密集型应用，如大型科学工程计算与数值模拟； </a:t>
            </a:r>
          </a:p>
          <a:p>
            <a:pPr lvl="1" eaLnBrk="1" hangingPunct="1"/>
            <a:r>
              <a:rPr lang="zh-CN" altLang="en-US"/>
              <a:t>数据密集型应用，如数字图书馆、数据仓库、数据挖掘和计算可视化等； </a:t>
            </a:r>
          </a:p>
          <a:p>
            <a:pPr lvl="1" eaLnBrk="1" hangingPunct="1"/>
            <a:r>
              <a:rPr lang="zh-CN" altLang="en-US"/>
              <a:t>网络密集型应用，如协同工作、遥控和远程医疗诊断等。 </a:t>
            </a:r>
          </a:p>
          <a:p>
            <a:pPr lvl="1" eaLnBrk="1" hangingPunct="1"/>
            <a:endParaRPr lang="zh-CN" altLang="en-US"/>
          </a:p>
        </p:txBody>
      </p:sp>
      <p:sp>
        <p:nvSpPr>
          <p:cNvPr id="165892" name="Rectangle 4"/>
          <p:cNvSpPr>
            <a:spLocks noGrp="1" noChangeArrowheads="1"/>
          </p:cNvSpPr>
          <p:nvPr>
            <p:ph type="title"/>
          </p:nvPr>
        </p:nvSpPr>
        <p:spPr/>
        <p:txBody>
          <a:bodyPr/>
          <a:lstStyle/>
          <a:p>
            <a:pPr eaLnBrk="1" hangingPunct="1">
              <a:defRPr/>
            </a:pPr>
            <a:r>
              <a:rPr lang="zh-CN" altLang="en-US"/>
              <a:t>第二章   并行计算基础</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pPr eaLnBrk="1" hangingPunct="1">
              <a:defRPr/>
            </a:pPr>
            <a:r>
              <a:rPr lang="zh-CN" altLang="en-US">
                <a:latin typeface="Times New Roman" panose="02020603050405020304" pitchFamily="18" charset="0"/>
              </a:rPr>
              <a:t>并行程序开发方法</a:t>
            </a:r>
            <a:r>
              <a:rPr lang="zh-CN" altLang="en-US"/>
              <a:t> </a:t>
            </a:r>
          </a:p>
        </p:txBody>
      </p:sp>
      <p:sp>
        <p:nvSpPr>
          <p:cNvPr id="9219" name="Rectangle 3"/>
          <p:cNvSpPr>
            <a:spLocks noGrp="1" noChangeArrowheads="1"/>
          </p:cNvSpPr>
          <p:nvPr>
            <p:ph type="body" idx="1"/>
          </p:nvPr>
        </p:nvSpPr>
        <p:spPr/>
        <p:txBody>
          <a:bodyPr/>
          <a:lstStyle/>
          <a:p>
            <a:pPr eaLnBrk="1" hangingPunct="1"/>
            <a:r>
              <a:rPr lang="zh-CN" altLang="en-US"/>
              <a:t>并行层次与代码粒度 </a:t>
            </a:r>
          </a:p>
          <a:p>
            <a:pPr lvl="1" eaLnBrk="1" hangingPunct="1"/>
            <a:r>
              <a:rPr lang="zh-CN" altLang="en-US"/>
              <a:t>指令级并行：在多个并行层次中指令级并行是代码粒度最小的并行，也称为微粒度并行、甚细粒度并行；</a:t>
            </a:r>
          </a:p>
          <a:p>
            <a:pPr lvl="1" eaLnBrk="1" hangingPunct="1"/>
            <a:r>
              <a:rPr lang="zh-CN" altLang="en-US"/>
              <a:t>数据级并行：又称为细粒度并行，它比指令级并行所执行的代码粒度要大一些，一般长度为几百条指令，这类并行通常都是在编译阶段由编译器来负责实现的 ；</a:t>
            </a:r>
          </a:p>
          <a:p>
            <a:pPr lvl="1" eaLnBrk="1" hangingPunct="1"/>
            <a:r>
              <a:rPr lang="zh-CN" altLang="en-US"/>
              <a:t>控制级并行：也叫中粒度并行，通常是面对过程、子过程，其代码的长度一般为几千条指令。这一级的并行通常需要程序员的参与，一般情况下必须由程序员先对过程间的数据依赖关系进行分析然后再开发出相应的并行性； </a:t>
            </a:r>
          </a:p>
          <a:p>
            <a:pPr lvl="1" eaLnBrk="1" hangingPunct="1"/>
            <a:r>
              <a:rPr lang="zh-CN" altLang="en-US"/>
              <a:t>任务级并行：任务级并行也叫做作业级并行、粗粒度并行，其代码的长度一般可高达数万条指令，一般是由加载程序和操作系统来负责处理的。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pPr eaLnBrk="1" hangingPunct="1">
              <a:defRPr/>
            </a:pPr>
            <a:r>
              <a:rPr lang="zh-CN" altLang="en-US">
                <a:latin typeface="Times New Roman" panose="02020603050405020304" pitchFamily="18" charset="0"/>
              </a:rPr>
              <a:t>并行程序开发方法</a:t>
            </a:r>
          </a:p>
        </p:txBody>
      </p:sp>
      <p:sp>
        <p:nvSpPr>
          <p:cNvPr id="11267" name="Rectangle 3"/>
          <p:cNvSpPr>
            <a:spLocks noGrp="1" noChangeArrowheads="1"/>
          </p:cNvSpPr>
          <p:nvPr>
            <p:ph type="body" idx="1"/>
          </p:nvPr>
        </p:nvSpPr>
        <p:spPr/>
        <p:txBody>
          <a:bodyPr/>
          <a:lstStyle/>
          <a:p>
            <a:pPr eaLnBrk="1" hangingPunct="1"/>
            <a:r>
              <a:rPr lang="zh-CN" altLang="en-US" dirty="0"/>
              <a:t>并行程序的开发策略 </a:t>
            </a:r>
          </a:p>
          <a:p>
            <a:pPr lvl="1" eaLnBrk="1" hangingPunct="1">
              <a:spcBef>
                <a:spcPts val="1800"/>
              </a:spcBef>
            </a:pPr>
            <a:r>
              <a:rPr lang="zh-CN" altLang="en-US" dirty="0"/>
              <a:t>第一种是采用将已有的串行程序进行</a:t>
            </a:r>
            <a:r>
              <a:rPr lang="zh-CN" altLang="en-US" b="1" dirty="0"/>
              <a:t>自动并行化</a:t>
            </a:r>
            <a:r>
              <a:rPr lang="zh-CN" altLang="en-US" dirty="0"/>
              <a:t>的方法来开发适合于并行计算机运行的并行程序；</a:t>
            </a:r>
          </a:p>
          <a:p>
            <a:pPr lvl="1" eaLnBrk="1" hangingPunct="1">
              <a:spcBef>
                <a:spcPts val="1800"/>
              </a:spcBef>
            </a:pPr>
            <a:r>
              <a:rPr lang="zh-CN" altLang="en-US" dirty="0"/>
              <a:t>第二种是</a:t>
            </a:r>
            <a:r>
              <a:rPr lang="zh-CN" altLang="en-US" b="1" dirty="0"/>
              <a:t>调用并行库</a:t>
            </a:r>
            <a:r>
              <a:rPr lang="zh-CN" altLang="en-US" dirty="0"/>
              <a:t>来实现并行程序的开发；</a:t>
            </a:r>
          </a:p>
          <a:p>
            <a:pPr lvl="1" eaLnBrk="1" hangingPunct="1">
              <a:spcBef>
                <a:spcPts val="1800"/>
              </a:spcBef>
            </a:pPr>
            <a:r>
              <a:rPr lang="zh-CN" altLang="en-US" dirty="0"/>
              <a:t>第三种是使用</a:t>
            </a:r>
            <a:r>
              <a:rPr lang="zh-CN" altLang="en-US" b="1" dirty="0"/>
              <a:t>并行语言</a:t>
            </a:r>
            <a:r>
              <a:rPr lang="zh-CN" altLang="en-US" dirty="0"/>
              <a:t>重新编写能运行于高性能并行计算机上的并行代码。</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pPr eaLnBrk="1" hangingPunct="1">
              <a:defRPr/>
            </a:pPr>
            <a:r>
              <a:rPr lang="zh-CN" altLang="en-US">
                <a:latin typeface="Times New Roman" panose="02020603050405020304" pitchFamily="18" charset="0"/>
              </a:rPr>
              <a:t>并行程序设计模式</a:t>
            </a:r>
            <a:r>
              <a:rPr lang="zh-CN" altLang="en-US"/>
              <a:t> </a:t>
            </a:r>
          </a:p>
        </p:txBody>
      </p:sp>
      <p:sp>
        <p:nvSpPr>
          <p:cNvPr id="13315" name="Rectangle 3"/>
          <p:cNvSpPr>
            <a:spLocks noGrp="1" noChangeArrowheads="1"/>
          </p:cNvSpPr>
          <p:nvPr>
            <p:ph type="body" idx="1"/>
          </p:nvPr>
        </p:nvSpPr>
        <p:spPr/>
        <p:txBody>
          <a:bodyPr/>
          <a:lstStyle/>
          <a:p>
            <a:pPr eaLnBrk="1" hangingPunct="1"/>
            <a:r>
              <a:rPr lang="zh-CN" altLang="en-US" dirty="0"/>
              <a:t>并行程序设计模式的基本思路</a:t>
            </a:r>
          </a:p>
          <a:p>
            <a:pPr lvl="1" eaLnBrk="1" hangingPunct="1">
              <a:spcBef>
                <a:spcPts val="1800"/>
              </a:spcBef>
            </a:pPr>
            <a:r>
              <a:rPr lang="zh-CN" altLang="en-US" dirty="0"/>
              <a:t>对数据进行分解，将大的数据块分解成若干小块，每个线程处理其中的某些小块；</a:t>
            </a:r>
          </a:p>
          <a:p>
            <a:pPr lvl="1" eaLnBrk="1" hangingPunct="1">
              <a:spcBef>
                <a:spcPts val="1800"/>
              </a:spcBef>
            </a:pPr>
            <a:r>
              <a:rPr lang="zh-CN" altLang="en-US" dirty="0"/>
              <a:t>对计算过程进行分解，将一个大的计算处理过程分解成若干可独立运行的子过程，然后每个线程运行其中的一个或多个子过程；</a:t>
            </a:r>
          </a:p>
          <a:p>
            <a:pPr lvl="1" eaLnBrk="1" hangingPunct="1">
              <a:spcBef>
                <a:spcPts val="1800"/>
              </a:spcBef>
            </a:pPr>
            <a:r>
              <a:rPr lang="zh-CN" altLang="en-US" dirty="0"/>
              <a:t>基于问题进行分解，将一个原问题分解为若干子问题，然后将子问题的解合并起来成为原问题的解。</a:t>
            </a:r>
          </a:p>
          <a:p>
            <a:pPr lvl="1" eaLnBrk="1" hangingPunct="1"/>
            <a:endParaRPr lang="zh-CN"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ChangeArrowheads="1"/>
          </p:cNvSpPr>
          <p:nvPr>
            <p:ph type="title"/>
          </p:nvPr>
        </p:nvSpPr>
        <p:spPr/>
        <p:txBody>
          <a:bodyPr/>
          <a:lstStyle/>
          <a:p>
            <a:pPr eaLnBrk="1" hangingPunct="1">
              <a:defRPr/>
            </a:pPr>
            <a:r>
              <a:rPr lang="zh-CN" altLang="en-US">
                <a:latin typeface="Times New Roman" panose="02020603050405020304" pitchFamily="18" charset="0"/>
              </a:rPr>
              <a:t>并行程序设计模式</a:t>
            </a:r>
          </a:p>
        </p:txBody>
      </p:sp>
      <p:sp>
        <p:nvSpPr>
          <p:cNvPr id="15363" name="Rectangle 3"/>
          <p:cNvSpPr>
            <a:spLocks noGrp="1" noChangeArrowheads="1"/>
          </p:cNvSpPr>
          <p:nvPr>
            <p:ph type="body" idx="1"/>
          </p:nvPr>
        </p:nvSpPr>
        <p:spPr/>
        <p:txBody>
          <a:bodyPr/>
          <a:lstStyle/>
          <a:p>
            <a:pPr eaLnBrk="1" hangingPunct="1"/>
            <a:r>
              <a:rPr lang="zh-CN" altLang="en-US" dirty="0"/>
              <a:t>并行程序设计模式 </a:t>
            </a:r>
          </a:p>
          <a:p>
            <a:pPr lvl="1" eaLnBrk="1" hangingPunct="1">
              <a:spcBef>
                <a:spcPts val="1800"/>
              </a:spcBef>
            </a:pPr>
            <a:r>
              <a:rPr lang="zh-CN" altLang="en-US" dirty="0"/>
              <a:t>数据分解模式：将数据分解成若干独立的子数据块，每个线程处理其中的一个或多个子数据块；</a:t>
            </a:r>
          </a:p>
          <a:p>
            <a:pPr lvl="1" eaLnBrk="1" hangingPunct="1">
              <a:spcBef>
                <a:spcPts val="1800"/>
              </a:spcBef>
            </a:pPr>
            <a:r>
              <a:rPr lang="zh-CN" altLang="en-US" dirty="0"/>
              <a:t>分治模式：将一个原问题的求解分解为多个子问题的求解，然后再将多个子问题的解通过一定的计算方法合并为原问题的解；</a:t>
            </a:r>
          </a:p>
          <a:p>
            <a:pPr lvl="1" eaLnBrk="1" hangingPunct="1">
              <a:spcBef>
                <a:spcPts val="1800"/>
              </a:spcBef>
            </a:pPr>
            <a:r>
              <a:rPr lang="zh-CN" altLang="en-US" dirty="0"/>
              <a:t>流水线模式：将一个计算过程分解成流水线式的多个步骤序列，对于每个步骤的处理使用一个或多个线程来实现；</a:t>
            </a:r>
          </a:p>
          <a:p>
            <a:pPr lvl="1" eaLnBrk="1" hangingPunct="1"/>
            <a:endParaRPr lang="zh-CN"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pPr eaLnBrk="1" hangingPunct="1">
              <a:defRPr/>
            </a:pPr>
            <a:r>
              <a:rPr lang="zh-CN" altLang="en-US">
                <a:latin typeface="Times New Roman" panose="02020603050405020304" pitchFamily="18" charset="0"/>
              </a:rPr>
              <a:t>并行程序设计模式</a:t>
            </a:r>
          </a:p>
        </p:txBody>
      </p:sp>
      <p:sp>
        <p:nvSpPr>
          <p:cNvPr id="17411" name="Rectangle 3"/>
          <p:cNvSpPr>
            <a:spLocks noGrp="1" noChangeArrowheads="1"/>
          </p:cNvSpPr>
          <p:nvPr>
            <p:ph type="body" idx="1"/>
          </p:nvPr>
        </p:nvSpPr>
        <p:spPr/>
        <p:txBody>
          <a:bodyPr/>
          <a:lstStyle/>
          <a:p>
            <a:pPr eaLnBrk="1" hangingPunct="1"/>
            <a:r>
              <a:rPr lang="zh-CN" altLang="en-US" dirty="0"/>
              <a:t>并行程序设计模式</a:t>
            </a:r>
          </a:p>
          <a:p>
            <a:pPr lvl="1" eaLnBrk="1" hangingPunct="1">
              <a:spcBef>
                <a:spcPts val="1200"/>
              </a:spcBef>
            </a:pPr>
            <a:r>
              <a:rPr lang="zh-CN" altLang="en-US" dirty="0"/>
              <a:t>任务并行模式：将一个大的静态计算任务分解成若干独立的小计算任务，让这些小计算任务并行执行；</a:t>
            </a:r>
          </a:p>
          <a:p>
            <a:pPr lvl="1" eaLnBrk="1" hangingPunct="1">
              <a:spcBef>
                <a:spcPts val="1200"/>
              </a:spcBef>
            </a:pPr>
            <a:r>
              <a:rPr lang="zh-CN" altLang="en-US" dirty="0"/>
              <a:t>任务图调度模式：将一个大的静态任务分解成若干小的计算任务时，由于很多时候各个小任务在执行时许多非独立的小任务之间存在依赖关系，将这种依赖关系通过一个无环有向图来描述，这个图就是任务图，对它的并行化方法是任务调度问题，这就是任务图调度模式;</a:t>
            </a:r>
          </a:p>
          <a:p>
            <a:pPr lvl="1" eaLnBrk="1" hangingPunct="1">
              <a:spcBef>
                <a:spcPts val="1200"/>
              </a:spcBef>
            </a:pPr>
            <a:r>
              <a:rPr lang="zh-CN" altLang="en-US" dirty="0"/>
              <a:t>动态任务调度模式:任务图调度模式调度的是静态的任务，但是在很多情况下任务不是静态的而是在运行过程中动态产生的。运用共享资源分布式计算的知识实现的关于动态任务调度的并行模式就是动态任务调度模式，它的突出特点就是可以实现并行计算。</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pPr eaLnBrk="1" hangingPunct="1">
              <a:defRPr/>
            </a:pPr>
            <a:r>
              <a:rPr lang="zh-CN" altLang="en-US"/>
              <a:t>并行计算基础</a:t>
            </a:r>
          </a:p>
        </p:txBody>
      </p:sp>
      <p:sp>
        <p:nvSpPr>
          <p:cNvPr id="19459" name="Rectangle 3"/>
          <p:cNvSpPr>
            <a:spLocks noGrp="1" noChangeArrowheads="1"/>
          </p:cNvSpPr>
          <p:nvPr>
            <p:ph type="body" idx="1"/>
          </p:nvPr>
        </p:nvSpPr>
        <p:spPr/>
        <p:txBody>
          <a:bodyPr/>
          <a:lstStyle/>
          <a:p>
            <a:pPr eaLnBrk="1" hangingPunct="1"/>
            <a:r>
              <a:rPr lang="zh-CN" altLang="en-US"/>
              <a:t>组成并行计算机的各个部分：</a:t>
            </a:r>
          </a:p>
          <a:p>
            <a:pPr lvl="1" eaLnBrk="1" hangingPunct="1"/>
            <a:r>
              <a:rPr kumimoji="0" lang="zh-CN" altLang="en-US"/>
              <a:t>节点（</a:t>
            </a:r>
            <a:r>
              <a:rPr kumimoji="0" lang="en-US" altLang="zh-CN"/>
              <a:t>node</a:t>
            </a:r>
            <a:r>
              <a:rPr kumimoji="0" lang="zh-CN" altLang="en-US"/>
              <a:t>）：每个节点由多个处理器构成，可以直接进行输入输出（</a:t>
            </a:r>
            <a:r>
              <a:rPr kumimoji="0" lang="en-US" altLang="zh-CN"/>
              <a:t>I/O</a:t>
            </a:r>
            <a:r>
              <a:rPr kumimoji="0" lang="zh-CN" altLang="en-US"/>
              <a:t>）操作；</a:t>
            </a:r>
          </a:p>
          <a:p>
            <a:pPr lvl="1" eaLnBrk="1" hangingPunct="1"/>
            <a:r>
              <a:rPr kumimoji="0" lang="zh-CN" altLang="en-US"/>
              <a:t>互联网络（</a:t>
            </a:r>
            <a:r>
              <a:rPr kumimoji="0" lang="en-US" altLang="zh-CN"/>
              <a:t>interconnect network</a:t>
            </a:r>
            <a:r>
              <a:rPr kumimoji="0" lang="zh-CN" altLang="en-US"/>
              <a:t>）：所有节点通过互联网络相互连接通信；</a:t>
            </a:r>
          </a:p>
          <a:p>
            <a:pPr lvl="1" eaLnBrk="1" hangingPunct="1"/>
            <a:r>
              <a:rPr kumimoji="0" lang="zh-CN" altLang="en-US"/>
              <a:t>内存 （</a:t>
            </a:r>
            <a:r>
              <a:rPr kumimoji="0" lang="en-US" altLang="zh-CN"/>
              <a:t>memory</a:t>
            </a:r>
            <a:r>
              <a:rPr kumimoji="0" lang="zh-CN" altLang="en-US"/>
              <a:t>）：内存由多个存储模块组成</a:t>
            </a:r>
          </a:p>
          <a:p>
            <a:pPr lvl="2" eaLnBrk="1" hangingPunct="1"/>
            <a:r>
              <a:rPr kumimoji="0" lang="zh-CN" altLang="en-US"/>
              <a:t>1、与节点对称的分布在互联网络的两侧；</a:t>
            </a:r>
          </a:p>
          <a:p>
            <a:pPr lvl="2" eaLnBrk="1" hangingPunct="1"/>
            <a:r>
              <a:rPr kumimoji="0" lang="zh-CN" altLang="en-US"/>
              <a:t>2、位于各个节点的内部。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pPr eaLnBrk="1" hangingPunct="1">
              <a:defRPr/>
            </a:pPr>
            <a:r>
              <a:rPr lang="zh-CN" altLang="en-US"/>
              <a:t>并行计算基础</a:t>
            </a:r>
          </a:p>
        </p:txBody>
      </p:sp>
      <p:sp>
        <p:nvSpPr>
          <p:cNvPr id="21507" name="Rectangle 3"/>
          <p:cNvSpPr>
            <a:spLocks noGrp="1" noChangeArrowheads="1"/>
          </p:cNvSpPr>
          <p:nvPr>
            <p:ph type="body" idx="1"/>
          </p:nvPr>
        </p:nvSpPr>
        <p:spPr/>
        <p:txBody>
          <a:bodyPr/>
          <a:lstStyle/>
          <a:p>
            <a:pPr eaLnBrk="1" hangingPunct="1"/>
            <a:endParaRPr lang="zh-CN" altLang="en-US"/>
          </a:p>
        </p:txBody>
      </p:sp>
      <p:pic>
        <p:nvPicPr>
          <p:cNvPr id="21508" name="Picture 2" descr="parallelArch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600200"/>
            <a:ext cx="3744913" cy="293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4" descr="parallelArch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1676400"/>
            <a:ext cx="4176713" cy="266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矩形 4"/>
          <p:cNvSpPr>
            <a:spLocks noChangeArrowheads="1"/>
          </p:cNvSpPr>
          <p:nvPr/>
        </p:nvSpPr>
        <p:spPr bwMode="auto">
          <a:xfrm>
            <a:off x="395288" y="4868863"/>
            <a:ext cx="34575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spcBef>
                <a:spcPct val="20000"/>
              </a:spcBef>
              <a:buClr>
                <a:schemeClr val="bg2"/>
              </a:buClr>
              <a:buSzPct val="75000"/>
              <a:buFont typeface="Wingdings" charset="2"/>
              <a:buNone/>
            </a:pPr>
            <a:r>
              <a:rPr kumimoji="0" lang="zh-CN" altLang="en-US" sz="2800"/>
              <a:t>内存模块与节点分离</a:t>
            </a:r>
          </a:p>
        </p:txBody>
      </p:sp>
      <p:sp>
        <p:nvSpPr>
          <p:cNvPr id="21511" name="矩形 7"/>
          <p:cNvSpPr>
            <a:spLocks noChangeArrowheads="1"/>
          </p:cNvSpPr>
          <p:nvPr/>
        </p:nvSpPr>
        <p:spPr bwMode="auto">
          <a:xfrm>
            <a:off x="4932363" y="4724400"/>
            <a:ext cx="37401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spcBef>
                <a:spcPct val="20000"/>
              </a:spcBef>
              <a:buClr>
                <a:schemeClr val="bg2"/>
              </a:buClr>
              <a:buSzPct val="75000"/>
              <a:buFont typeface="Wingdings" charset="2"/>
              <a:buNone/>
            </a:pPr>
            <a:r>
              <a:rPr kumimoji="0" lang="zh-CN" altLang="en-US" sz="2800"/>
              <a:t>内存模块位于节点内部</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多级存储体系结构</a:t>
            </a:r>
          </a:p>
        </p:txBody>
      </p:sp>
      <p:sp>
        <p:nvSpPr>
          <p:cNvPr id="23555" name="Rectangle 3"/>
          <p:cNvSpPr>
            <a:spLocks noGrp="1" noChangeArrowheads="1"/>
          </p:cNvSpPr>
          <p:nvPr>
            <p:ph type="body" idx="1"/>
          </p:nvPr>
        </p:nvSpPr>
        <p:spPr/>
        <p:txBody>
          <a:bodyPr/>
          <a:lstStyle/>
          <a:p>
            <a:pPr eaLnBrk="1" hangingPunct="1"/>
            <a:r>
              <a:rPr kumimoji="0" lang="zh-CN" altLang="en-US" sz="2400"/>
              <a:t>解决内存墙（</a:t>
            </a:r>
            <a:r>
              <a:rPr kumimoji="0" lang="en-US" altLang="zh-CN" sz="2400"/>
              <a:t>memory wall</a:t>
            </a:r>
            <a:r>
              <a:rPr kumimoji="0" lang="zh-CN" altLang="en-US" sz="2400"/>
              <a:t>）性能瓶颈问题；</a:t>
            </a:r>
          </a:p>
          <a:p>
            <a:pPr eaLnBrk="1" hangingPunct="1"/>
            <a:r>
              <a:rPr kumimoji="0" lang="zh-CN" altLang="en-US" sz="2400"/>
              <a:t>节点内部的</a:t>
            </a:r>
            <a:r>
              <a:rPr kumimoji="0" lang="en-US" altLang="zh-CN" sz="2400"/>
              <a:t>cache</a:t>
            </a:r>
            <a:r>
              <a:rPr kumimoji="0" lang="zh-CN" altLang="en-US" sz="2400"/>
              <a:t>称为二级</a:t>
            </a:r>
            <a:r>
              <a:rPr kumimoji="0" lang="en-US" altLang="zh-CN" sz="2400"/>
              <a:t>cache</a:t>
            </a:r>
            <a:r>
              <a:rPr kumimoji="0" lang="zh-CN" altLang="en-US" sz="2400"/>
              <a:t>（</a:t>
            </a:r>
            <a:r>
              <a:rPr kumimoji="0" lang="en-US" altLang="zh-CN" sz="2400"/>
              <a:t>L2 cache</a:t>
            </a:r>
            <a:r>
              <a:rPr kumimoji="0" lang="zh-CN" altLang="en-US" sz="2400"/>
              <a:t>）；</a:t>
            </a:r>
          </a:p>
          <a:p>
            <a:pPr eaLnBrk="1" hangingPunct="1"/>
            <a:r>
              <a:rPr kumimoji="0" lang="zh-CN" altLang="en-US" sz="2400"/>
              <a:t>处理器内部更小的</a:t>
            </a:r>
            <a:r>
              <a:rPr kumimoji="0" lang="en-US" altLang="zh-CN" sz="2400"/>
              <a:t>cache</a:t>
            </a:r>
            <a:r>
              <a:rPr kumimoji="0" lang="zh-CN" altLang="en-US" sz="2400"/>
              <a:t>成为一级</a:t>
            </a:r>
            <a:r>
              <a:rPr kumimoji="0" lang="en-US" altLang="zh-CN" sz="2400"/>
              <a:t>cache</a:t>
            </a:r>
            <a:r>
              <a:rPr kumimoji="0" lang="zh-CN" altLang="en-US" sz="2400"/>
              <a:t>（</a:t>
            </a:r>
            <a:r>
              <a:rPr kumimoji="0" lang="en-US" altLang="zh-CN" sz="2400"/>
              <a:t>L1 cache</a:t>
            </a:r>
            <a:r>
              <a:rPr kumimoji="0" lang="zh-CN" altLang="en-US" sz="2400"/>
              <a:t>）；</a:t>
            </a:r>
          </a:p>
          <a:p>
            <a:pPr eaLnBrk="1" hangingPunct="1"/>
            <a:r>
              <a:rPr kumimoji="0" lang="en-US" altLang="zh-CN" sz="2400"/>
              <a:t>L1 cache</a:t>
            </a:r>
            <a:r>
              <a:rPr kumimoji="0" lang="zh-CN" altLang="en-US" sz="2400"/>
              <a:t>连接</a:t>
            </a:r>
            <a:r>
              <a:rPr kumimoji="0" lang="en-US" altLang="zh-CN" sz="2400"/>
              <a:t>CPU</a:t>
            </a:r>
            <a:r>
              <a:rPr kumimoji="0" lang="zh-CN" altLang="en-US" sz="2400"/>
              <a:t>寄存器和</a:t>
            </a:r>
            <a:r>
              <a:rPr kumimoji="0" lang="en-US" altLang="zh-CN" sz="2400"/>
              <a:t>L2 cache</a:t>
            </a:r>
            <a:r>
              <a:rPr kumimoji="0" lang="zh-CN" altLang="en-US" sz="2400"/>
              <a:t>，负责缓存</a:t>
            </a:r>
            <a:r>
              <a:rPr kumimoji="0" lang="en-US" altLang="zh-CN" sz="2400"/>
              <a:t>L2 cache</a:t>
            </a:r>
            <a:r>
              <a:rPr kumimoji="0" lang="zh-CN" altLang="en-US" sz="2400"/>
              <a:t>中的数据到寄存器中。</a:t>
            </a:r>
          </a:p>
        </p:txBody>
      </p:sp>
      <p:pic>
        <p:nvPicPr>
          <p:cNvPr id="23556" name="Picture 2" descr="MemoryHierarch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3581400"/>
            <a:ext cx="5761038" cy="285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多级存储体系结构</a:t>
            </a:r>
          </a:p>
        </p:txBody>
      </p:sp>
      <p:sp>
        <p:nvSpPr>
          <p:cNvPr id="25603" name="Rectangle 3"/>
          <p:cNvSpPr>
            <a:spLocks noGrp="1" noChangeArrowheads="1"/>
          </p:cNvSpPr>
          <p:nvPr>
            <p:ph type="body" idx="1"/>
          </p:nvPr>
        </p:nvSpPr>
        <p:spPr/>
        <p:txBody>
          <a:bodyPr/>
          <a:lstStyle/>
          <a:p>
            <a:pPr eaLnBrk="1" hangingPunct="1"/>
            <a:r>
              <a:rPr lang="zh-CN" altLang="en-US" sz="2400">
                <a:latin typeface="宋体" pitchFamily="2" charset="-122"/>
              </a:rPr>
              <a:t>并行计算机的多级存储结构主要包括两个问题：</a:t>
            </a:r>
          </a:p>
          <a:p>
            <a:pPr lvl="1" eaLnBrk="1" hangingPunct="1"/>
            <a:r>
              <a:rPr lang="en-US" altLang="zh-CN" sz="2000">
                <a:latin typeface="宋体" pitchFamily="2" charset="-122"/>
              </a:rPr>
              <a:t>Cache</a:t>
            </a:r>
            <a:r>
              <a:rPr lang="zh-CN" altLang="en-US" sz="2000">
                <a:latin typeface="宋体" pitchFamily="2" charset="-122"/>
              </a:rPr>
              <a:t>的映射策略，即</a:t>
            </a:r>
            <a:r>
              <a:rPr lang="en-US" altLang="zh-CN" sz="2000">
                <a:latin typeface="宋体" pitchFamily="2" charset="-122"/>
              </a:rPr>
              <a:t>cache</a:t>
            </a:r>
            <a:r>
              <a:rPr lang="zh-CN" altLang="en-US" sz="2000">
                <a:latin typeface="宋体" pitchFamily="2" charset="-122"/>
              </a:rPr>
              <a:t>如何从内存中取得数据进行存储； </a:t>
            </a:r>
            <a:r>
              <a:rPr lang="zh-CN" altLang="en-US" sz="2000"/>
              <a:t> </a:t>
            </a:r>
          </a:p>
          <a:p>
            <a:pPr lvl="1" eaLnBrk="1" hangingPunct="1"/>
            <a:r>
              <a:rPr lang="zh-CN" altLang="en-US" sz="2000">
                <a:latin typeface="宋体" pitchFamily="2" charset="-122"/>
              </a:rPr>
              <a:t>节点内部或者节点之间内存的访问模式</a:t>
            </a:r>
            <a:r>
              <a:rPr lang="zh-CN" altLang="en-US" sz="2000"/>
              <a:t> 。</a:t>
            </a:r>
          </a:p>
          <a:p>
            <a:pPr eaLnBrk="1" hangingPunct="1"/>
            <a:r>
              <a:rPr lang="en-US" altLang="zh-CN" sz="2400"/>
              <a:t>cache</a:t>
            </a:r>
            <a:r>
              <a:rPr lang="zh-CN" altLang="en-US" sz="2400">
                <a:latin typeface="宋体" pitchFamily="2" charset="-122"/>
              </a:rPr>
              <a:t>原理，</a:t>
            </a:r>
            <a:r>
              <a:rPr lang="en-US" altLang="zh-CN" sz="2400"/>
              <a:t>cache</a:t>
            </a:r>
            <a:r>
              <a:rPr lang="zh-CN" altLang="en-US" sz="2400">
                <a:latin typeface="宋体" pitchFamily="2" charset="-122"/>
              </a:rPr>
              <a:t>以</a:t>
            </a:r>
            <a:r>
              <a:rPr lang="en-US" altLang="zh-CN" sz="2400"/>
              <a:t>cache</a:t>
            </a:r>
            <a:r>
              <a:rPr lang="zh-CN" altLang="en-US" sz="2400">
                <a:latin typeface="宋体" pitchFamily="2" charset="-122"/>
              </a:rPr>
              <a:t>线为基本单位，每条</a:t>
            </a:r>
            <a:r>
              <a:rPr lang="en-US" altLang="zh-CN" sz="2400"/>
              <a:t>cache</a:t>
            </a:r>
            <a:r>
              <a:rPr lang="zh-CN" altLang="en-US" sz="2400">
                <a:latin typeface="宋体" pitchFamily="2" charset="-122"/>
              </a:rPr>
              <a:t>包含</a:t>
            </a:r>
            <a:r>
              <a:rPr lang="en-US" altLang="zh-CN" sz="2400"/>
              <a:t>L</a:t>
            </a:r>
            <a:r>
              <a:rPr lang="zh-CN" altLang="en-US" sz="2400">
                <a:latin typeface="宋体" pitchFamily="2" charset="-122"/>
              </a:rPr>
              <a:t>个字，每个字</a:t>
            </a:r>
            <a:r>
              <a:rPr lang="zh-CN" altLang="en-US" sz="2400"/>
              <a:t>8</a:t>
            </a:r>
            <a:r>
              <a:rPr lang="zh-CN" altLang="en-US" sz="2400">
                <a:latin typeface="宋体" pitchFamily="2" charset="-122"/>
              </a:rPr>
              <a:t>个字节。例如，</a:t>
            </a:r>
            <a:r>
              <a:rPr lang="en-US" altLang="zh-CN" sz="2400"/>
              <a:t>L=4</a:t>
            </a:r>
            <a:r>
              <a:rPr lang="en-US" altLang="zh-CN" sz="2400">
                <a:latin typeface="宋体" pitchFamily="2" charset="-122"/>
              </a:rPr>
              <a:t>，</a:t>
            </a:r>
            <a:r>
              <a:rPr lang="zh-CN" altLang="en-US" sz="2400">
                <a:latin typeface="宋体" pitchFamily="2" charset="-122"/>
              </a:rPr>
              <a:t>则表示</a:t>
            </a:r>
            <a:r>
              <a:rPr lang="en-US" altLang="zh-CN" sz="2400"/>
              <a:t>cache</a:t>
            </a:r>
            <a:r>
              <a:rPr lang="zh-CN" altLang="en-US" sz="2400">
                <a:latin typeface="宋体" pitchFamily="2" charset="-122"/>
              </a:rPr>
              <a:t>线包含</a:t>
            </a:r>
            <a:r>
              <a:rPr lang="zh-CN" altLang="en-US" sz="2400"/>
              <a:t>4*8=32</a:t>
            </a:r>
            <a:r>
              <a:rPr lang="zh-CN" altLang="en-US" sz="2400">
                <a:latin typeface="宋体" pitchFamily="2" charset="-122"/>
              </a:rPr>
              <a:t>个字节。内存空间分割成块（</a:t>
            </a:r>
            <a:r>
              <a:rPr lang="en-US" altLang="zh-CN" sz="2400"/>
              <a:t>block</a:t>
            </a:r>
            <a:r>
              <a:rPr lang="en-US" altLang="zh-CN" sz="2400">
                <a:latin typeface="宋体" pitchFamily="2" charset="-122"/>
              </a:rPr>
              <a:t>），</a:t>
            </a:r>
            <a:r>
              <a:rPr lang="zh-CN" altLang="en-US" sz="2400">
                <a:latin typeface="宋体" pitchFamily="2" charset="-122"/>
              </a:rPr>
              <a:t>每个块大小与</a:t>
            </a:r>
            <a:r>
              <a:rPr lang="en-US" altLang="zh-CN" sz="2400"/>
              <a:t>cache</a:t>
            </a:r>
            <a:r>
              <a:rPr lang="zh-CN" altLang="en-US" sz="2400">
                <a:latin typeface="宋体" pitchFamily="2" charset="-122"/>
              </a:rPr>
              <a:t>线长度一致，数据在内存和</a:t>
            </a:r>
            <a:r>
              <a:rPr lang="en-US" altLang="zh-CN" sz="2400"/>
              <a:t>cache</a:t>
            </a:r>
            <a:r>
              <a:rPr lang="zh-CN" altLang="en-US" sz="2400">
                <a:latin typeface="宋体" pitchFamily="2" charset="-122"/>
              </a:rPr>
              <a:t>之间的移动以</a:t>
            </a:r>
            <a:r>
              <a:rPr lang="en-US" altLang="zh-CN" sz="2400"/>
              <a:t>cache</a:t>
            </a:r>
            <a:r>
              <a:rPr lang="zh-CN" altLang="en-US" sz="2400">
                <a:latin typeface="宋体" pitchFamily="2" charset="-122"/>
              </a:rPr>
              <a:t>线为基本单位</a:t>
            </a:r>
            <a:r>
              <a:rPr lang="zh-CN" altLang="en-US" sz="2400"/>
              <a:t> 。</a:t>
            </a:r>
          </a:p>
          <a:p>
            <a:pPr lvl="1" eaLnBrk="1" hangingPunct="1"/>
            <a:r>
              <a:rPr lang="en-US" altLang="zh-CN" sz="2000" b="1"/>
              <a:t>For i=1 to M</a:t>
            </a:r>
            <a:r>
              <a:rPr lang="en-US" altLang="zh-CN" sz="2000"/>
              <a:t> </a:t>
            </a:r>
          </a:p>
          <a:p>
            <a:pPr lvl="1" eaLnBrk="1" hangingPunct="1">
              <a:buFontTx/>
              <a:buNone/>
            </a:pPr>
            <a:r>
              <a:rPr lang="zh-CN" altLang="en-US" sz="2000"/>
              <a:t>        </a:t>
            </a:r>
            <a:r>
              <a:rPr lang="en-US" altLang="zh-CN" sz="2000" b="1"/>
              <a:t>A[i]=A[i]+2*B[i]</a:t>
            </a:r>
            <a:r>
              <a:rPr lang="en-US" altLang="zh-CN" sz="2000"/>
              <a:t> </a:t>
            </a:r>
            <a:endParaRPr lang="zh-CN" altLang="en-US" sz="2000"/>
          </a:p>
          <a:p>
            <a:pPr eaLnBrk="1" hangingPunct="1"/>
            <a:r>
              <a:rPr lang="zh-CN" altLang="en-US" sz="2400">
                <a:latin typeface="宋体" pitchFamily="2" charset="-122"/>
              </a:rPr>
              <a:t>如果操作数存在</a:t>
            </a:r>
            <a:r>
              <a:rPr lang="en-US" altLang="zh-CN" sz="2400"/>
              <a:t>cache</a:t>
            </a:r>
            <a:r>
              <a:rPr lang="zh-CN" altLang="en-US" sz="2400">
                <a:latin typeface="宋体" pitchFamily="2" charset="-122"/>
              </a:rPr>
              <a:t>中，称该次访问是命中的，否则，该次操作是</a:t>
            </a:r>
            <a:r>
              <a:rPr lang="zh-CN" altLang="en-US" sz="2400"/>
              <a:t>“</a:t>
            </a:r>
            <a:r>
              <a:rPr lang="zh-CN" altLang="en-US" sz="2400">
                <a:latin typeface="宋体" pitchFamily="2" charset="-122"/>
              </a:rPr>
              <a:t>扑空</a:t>
            </a:r>
            <a:r>
              <a:rPr lang="zh-CN" altLang="en-US" sz="2400"/>
              <a:t>”</a:t>
            </a:r>
            <a:r>
              <a:rPr lang="zh-CN" altLang="en-US" sz="2400">
                <a:latin typeface="宋体" pitchFamily="2" charset="-122"/>
              </a:rPr>
              <a:t>的</a:t>
            </a:r>
            <a:r>
              <a:rPr lang="zh-CN" altLang="en-US" sz="2400"/>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多级存储体系结构</a:t>
            </a:r>
          </a:p>
        </p:txBody>
      </p:sp>
      <p:sp>
        <p:nvSpPr>
          <p:cNvPr id="27651" name="Rectangle 3"/>
          <p:cNvSpPr>
            <a:spLocks noGrp="1" noChangeArrowheads="1"/>
          </p:cNvSpPr>
          <p:nvPr>
            <p:ph type="body" idx="1"/>
          </p:nvPr>
        </p:nvSpPr>
        <p:spPr/>
        <p:txBody>
          <a:bodyPr/>
          <a:lstStyle/>
          <a:p>
            <a:pPr eaLnBrk="1" hangingPunct="1"/>
            <a:r>
              <a:rPr kumimoji="0" lang="en-US" altLang="zh-CN"/>
              <a:t>cache</a:t>
            </a:r>
            <a:r>
              <a:rPr kumimoji="0" lang="zh-CN" altLang="en-US"/>
              <a:t>的映射策略（</a:t>
            </a:r>
            <a:r>
              <a:rPr lang="zh-CN" altLang="en-US"/>
              <a:t>内存块和</a:t>
            </a:r>
            <a:r>
              <a:rPr lang="en-US" altLang="zh-CN"/>
              <a:t>cache</a:t>
            </a:r>
            <a:r>
              <a:rPr lang="zh-CN" altLang="en-US"/>
              <a:t>线之间如何建立相互映射关系</a:t>
            </a:r>
            <a:r>
              <a:rPr kumimoji="0" lang="zh-CN" altLang="en-US"/>
              <a:t>）</a:t>
            </a:r>
            <a:r>
              <a:rPr lang="zh-CN" altLang="en-US">
                <a:latin typeface="宋体" pitchFamily="2" charset="-122"/>
              </a:rPr>
              <a:t>：</a:t>
            </a:r>
          </a:p>
          <a:p>
            <a:pPr lvl="1" eaLnBrk="1" hangingPunct="1"/>
            <a:r>
              <a:rPr kumimoji="0" lang="zh-CN" altLang="en-US"/>
              <a:t>直接映射策略（</a:t>
            </a:r>
            <a:r>
              <a:rPr kumimoji="0" lang="en-US" altLang="zh-CN"/>
              <a:t>direct mapping strategy</a:t>
            </a:r>
            <a:r>
              <a:rPr kumimoji="0" lang="zh-CN" altLang="en-US"/>
              <a:t>）：每个内存块只能被唯一的映射到一条</a:t>
            </a:r>
            <a:r>
              <a:rPr kumimoji="0" lang="en-US" altLang="zh-CN"/>
              <a:t>cache</a:t>
            </a:r>
            <a:r>
              <a:rPr kumimoji="0" lang="zh-CN" altLang="en-US"/>
              <a:t>线中</a:t>
            </a:r>
            <a:r>
              <a:rPr kumimoji="0" lang="zh-CN" altLang="en-US" sz="2800"/>
              <a:t> ；</a:t>
            </a:r>
            <a:r>
              <a:rPr lang="zh-CN" altLang="en-US"/>
              <a:t> </a:t>
            </a:r>
          </a:p>
          <a:p>
            <a:pPr lvl="1" eaLnBrk="1" hangingPunct="1"/>
            <a:r>
              <a:rPr kumimoji="0" lang="en-US" altLang="zh-CN"/>
              <a:t>K</a:t>
            </a:r>
            <a:r>
              <a:rPr kumimoji="0" lang="zh-CN" altLang="en-US"/>
              <a:t>－路组关联映射策略 （</a:t>
            </a:r>
            <a:r>
              <a:rPr kumimoji="0" lang="en-US" altLang="zh-CN"/>
              <a:t>K-way set association mapping strategy</a:t>
            </a:r>
            <a:r>
              <a:rPr kumimoji="0" lang="zh-CN" altLang="en-US"/>
              <a:t>）：</a:t>
            </a:r>
            <a:r>
              <a:rPr kumimoji="0" lang="en-US" altLang="zh-CN"/>
              <a:t>Cache</a:t>
            </a:r>
            <a:r>
              <a:rPr kumimoji="0" lang="zh-CN" altLang="en-US"/>
              <a:t>被分解为</a:t>
            </a:r>
            <a:r>
              <a:rPr kumimoji="0" lang="en-US" altLang="zh-CN"/>
              <a:t>V</a:t>
            </a:r>
            <a:r>
              <a:rPr kumimoji="0" lang="zh-CN" altLang="en-US"/>
              <a:t>个组，每个组由</a:t>
            </a:r>
            <a:r>
              <a:rPr kumimoji="0" lang="en-US" altLang="zh-CN"/>
              <a:t>K</a:t>
            </a:r>
            <a:r>
              <a:rPr kumimoji="0" lang="zh-CN" altLang="en-US"/>
              <a:t>条</a:t>
            </a:r>
            <a:r>
              <a:rPr kumimoji="0" lang="en-US" altLang="zh-CN"/>
              <a:t>cache</a:t>
            </a:r>
            <a:r>
              <a:rPr kumimoji="0" lang="zh-CN" altLang="en-US"/>
              <a:t>线组成，内存块按直接映射策略映射到某个组，但在该组中，内存块可以被映射到任意一条</a:t>
            </a:r>
            <a:r>
              <a:rPr kumimoji="0" lang="en-US" altLang="zh-CN"/>
              <a:t>cache</a:t>
            </a:r>
            <a:r>
              <a:rPr kumimoji="0" lang="zh-CN" altLang="en-US"/>
              <a:t>线；</a:t>
            </a:r>
          </a:p>
          <a:p>
            <a:pPr lvl="1" eaLnBrk="1" hangingPunct="1"/>
            <a:r>
              <a:rPr kumimoji="0" lang="zh-CN" altLang="en-US"/>
              <a:t>全关联映射策略 （</a:t>
            </a:r>
            <a:r>
              <a:rPr kumimoji="0" lang="en-US" altLang="zh-CN"/>
              <a:t>full association mapping strategy</a:t>
            </a:r>
            <a:r>
              <a:rPr kumimoji="0" lang="zh-CN" altLang="en-US"/>
              <a:t>）</a:t>
            </a:r>
            <a:r>
              <a:rPr kumimoji="0" lang="en-US" altLang="zh-CN"/>
              <a:t>:</a:t>
            </a:r>
            <a:r>
              <a:rPr kumimoji="0" lang="zh-CN" altLang="en-US"/>
              <a:t>内存块可以被映射到</a:t>
            </a:r>
            <a:r>
              <a:rPr kumimoji="0" lang="en-US" altLang="zh-CN"/>
              <a:t>cache</a:t>
            </a:r>
            <a:r>
              <a:rPr kumimoji="0" lang="zh-CN" altLang="en-US"/>
              <a:t>中的任意一条</a:t>
            </a:r>
            <a:r>
              <a:rPr kumimoji="0" lang="en-US" altLang="zh-CN"/>
              <a:t>cache</a:t>
            </a:r>
            <a:r>
              <a:rPr kumimoji="0" lang="zh-CN" altLang="en-US"/>
              <a:t>线。</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访存模型</a:t>
            </a:r>
          </a:p>
        </p:txBody>
      </p:sp>
      <p:sp>
        <p:nvSpPr>
          <p:cNvPr id="29699" name="Rectangle 3"/>
          <p:cNvSpPr>
            <a:spLocks noGrp="1" noChangeArrowheads="1"/>
          </p:cNvSpPr>
          <p:nvPr>
            <p:ph type="body" idx="1"/>
          </p:nvPr>
        </p:nvSpPr>
        <p:spPr/>
        <p:txBody>
          <a:bodyPr/>
          <a:lstStyle/>
          <a:p>
            <a:pPr eaLnBrk="1" hangingPunct="1"/>
            <a:r>
              <a:rPr kumimoji="0" lang="en-US" altLang="zh-CN"/>
              <a:t>UMA</a:t>
            </a:r>
            <a:r>
              <a:rPr kumimoji="0" lang="zh-CN" altLang="en-US"/>
              <a:t>（</a:t>
            </a:r>
            <a:r>
              <a:rPr kumimoji="0" lang="en-US" altLang="zh-CN"/>
              <a:t>Uniform Memory Access</a:t>
            </a:r>
            <a:r>
              <a:rPr kumimoji="0" lang="zh-CN" altLang="en-US"/>
              <a:t>）模型：该模型内存模块与节点分离，分别位于互联网络的两侧 </a:t>
            </a:r>
          </a:p>
          <a:p>
            <a:pPr lvl="1" eaLnBrk="1" hangingPunct="1"/>
            <a:r>
              <a:rPr kumimoji="0" lang="zh-CN" altLang="en-US"/>
              <a:t>物理存储器被所有节点共享；</a:t>
            </a:r>
          </a:p>
          <a:p>
            <a:pPr lvl="1" eaLnBrk="1" hangingPunct="1"/>
            <a:r>
              <a:rPr kumimoji="0" lang="en-US" altLang="zh-CN"/>
              <a:t>所有节点访问任意存储单元的时间相同</a:t>
            </a:r>
            <a:r>
              <a:rPr kumimoji="0" lang="zh-CN" altLang="en-US"/>
              <a:t>；</a:t>
            </a:r>
          </a:p>
          <a:p>
            <a:pPr lvl="1" eaLnBrk="1" hangingPunct="1"/>
            <a:r>
              <a:rPr kumimoji="0" lang="zh-CN" altLang="en-US"/>
              <a:t>发生访存竞争时，仲裁策略平等对待每个节点，即每个节点机会均等；</a:t>
            </a:r>
          </a:p>
          <a:p>
            <a:pPr lvl="1" eaLnBrk="1" hangingPunct="1"/>
            <a:r>
              <a:rPr kumimoji="0" lang="zh-CN" altLang="en-US"/>
              <a:t>各节点的</a:t>
            </a:r>
            <a:r>
              <a:rPr kumimoji="0" lang="en-US" altLang="zh-CN"/>
              <a:t>CPU</a:t>
            </a:r>
            <a:r>
              <a:rPr kumimoji="0" lang="zh-CN" altLang="en-US"/>
              <a:t>可带有局部私有高速缓存；</a:t>
            </a:r>
          </a:p>
          <a:p>
            <a:pPr lvl="1" eaLnBrk="1" hangingPunct="1"/>
            <a:r>
              <a:rPr kumimoji="0" lang="zh-CN" altLang="en-US"/>
              <a:t>外围</a:t>
            </a:r>
            <a:r>
              <a:rPr kumimoji="0" lang="en-US" altLang="zh-CN"/>
              <a:t>I/O</a:t>
            </a:r>
            <a:r>
              <a:rPr kumimoji="0" lang="zh-CN" altLang="en-US"/>
              <a:t>设备也可以共享，且每个节点有平等的访问权利。</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访存模型</a:t>
            </a:r>
          </a:p>
        </p:txBody>
      </p:sp>
      <p:sp>
        <p:nvSpPr>
          <p:cNvPr id="31747" name="Rectangle 3"/>
          <p:cNvSpPr>
            <a:spLocks noGrp="1" noChangeArrowheads="1"/>
          </p:cNvSpPr>
          <p:nvPr>
            <p:ph type="body" idx="1"/>
          </p:nvPr>
        </p:nvSpPr>
        <p:spPr/>
        <p:txBody>
          <a:bodyPr/>
          <a:lstStyle/>
          <a:p>
            <a:pPr eaLnBrk="1" hangingPunct="1"/>
            <a:r>
              <a:rPr kumimoji="0" lang="en-US" altLang="en-US"/>
              <a:t>NUMA（Non-Uniform Memory Access）模型</a:t>
            </a:r>
            <a:r>
              <a:rPr kumimoji="0" lang="en-US" altLang="zh-CN"/>
              <a:t>：</a:t>
            </a:r>
            <a:r>
              <a:rPr kumimoji="0" lang="zh-CN" altLang="en-US"/>
              <a:t>该模型内存模块分布在各个节点内部，所有局部内存模块均构成并行计算机的全局内存模块。内存模块在物理上是分布的，在逻辑上是全局共享的，这种模型也称之为“分布式共享访存模型”	 </a:t>
            </a:r>
            <a:endParaRPr lang="zh-CN" altLang="en-US"/>
          </a:p>
          <a:p>
            <a:pPr lvl="1" eaLnBrk="1" hangingPunct="1"/>
            <a:r>
              <a:rPr kumimoji="0" lang="zh-CN" altLang="en-US"/>
              <a:t>物理存储器被所有节点共享，任意节点可以直接访问任意内存模块；</a:t>
            </a:r>
          </a:p>
          <a:p>
            <a:pPr lvl="1" eaLnBrk="1" hangingPunct="1"/>
            <a:r>
              <a:rPr kumimoji="0" lang="zh-CN" altLang="en-US"/>
              <a:t>节点访问内存模块的速度不同，访问本地存储模块的速度一般是访问其他节点内存模块的</a:t>
            </a:r>
            <a:r>
              <a:rPr kumimoji="0" lang="en-US" altLang="zh-CN"/>
              <a:t>3</a:t>
            </a:r>
            <a:r>
              <a:rPr kumimoji="0" lang="zh-CN" altLang="en-US"/>
              <a:t>倍以上；</a:t>
            </a:r>
          </a:p>
          <a:p>
            <a:pPr lvl="1" eaLnBrk="1" hangingPunct="1"/>
            <a:r>
              <a:rPr kumimoji="0" lang="zh-CN" altLang="en-US"/>
              <a:t>发生访存竞争时，仲裁策略对节点可能是不等价的；</a:t>
            </a:r>
          </a:p>
          <a:p>
            <a:pPr lvl="1" eaLnBrk="1" hangingPunct="1"/>
            <a:r>
              <a:rPr kumimoji="0" lang="zh-CN" altLang="en-US"/>
              <a:t>各节点的</a:t>
            </a:r>
            <a:r>
              <a:rPr kumimoji="0" lang="en-US" altLang="zh-CN"/>
              <a:t>CPU</a:t>
            </a:r>
            <a:r>
              <a:rPr kumimoji="0" lang="zh-CN" altLang="en-US"/>
              <a:t>可带有局部私有高速缓存 （</a:t>
            </a:r>
            <a:r>
              <a:rPr kumimoji="0" lang="en-US" altLang="zh-CN"/>
              <a:t>cache</a:t>
            </a:r>
            <a:r>
              <a:rPr kumimoji="0" lang="zh-CN" altLang="en-US"/>
              <a:t>）；</a:t>
            </a:r>
          </a:p>
          <a:p>
            <a:pPr lvl="1" eaLnBrk="1" hangingPunct="1"/>
            <a:r>
              <a:rPr kumimoji="0" lang="zh-CN" altLang="en-US"/>
              <a:t>外围</a:t>
            </a:r>
            <a:r>
              <a:rPr kumimoji="0" lang="en-US" altLang="zh-CN"/>
              <a:t>I/O</a:t>
            </a:r>
            <a:r>
              <a:rPr kumimoji="0" lang="zh-CN" altLang="en-US"/>
              <a:t>设备也可以共享，但对各节点是不等价的。</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访存模型</a:t>
            </a:r>
          </a:p>
        </p:txBody>
      </p:sp>
      <p:sp>
        <p:nvSpPr>
          <p:cNvPr id="33795" name="Rectangle 3"/>
          <p:cNvSpPr>
            <a:spLocks noGrp="1" noChangeArrowheads="1"/>
          </p:cNvSpPr>
          <p:nvPr>
            <p:ph type="body" idx="1"/>
          </p:nvPr>
        </p:nvSpPr>
        <p:spPr/>
        <p:txBody>
          <a:bodyPr/>
          <a:lstStyle/>
          <a:p>
            <a:pPr eaLnBrk="1" hangingPunct="1"/>
            <a:r>
              <a:rPr kumimoji="0" lang="en-US" altLang="en-US"/>
              <a:t>COMA（Cache-Only Memory Access）模型</a:t>
            </a:r>
            <a:r>
              <a:rPr kumimoji="0" lang="en-US" altLang="zh-CN"/>
              <a:t>：</a:t>
            </a:r>
            <a:r>
              <a:rPr kumimoji="0" lang="zh-CN" altLang="en-US"/>
              <a:t>全高速缓存存储访问模型 </a:t>
            </a:r>
            <a:endParaRPr lang="zh-CN" altLang="en-US"/>
          </a:p>
          <a:p>
            <a:pPr lvl="1" eaLnBrk="1" hangingPunct="1"/>
            <a:r>
              <a:rPr kumimoji="0" lang="zh-CN" altLang="en-US"/>
              <a:t>各处理器节点中没有存储层次结构，全部高速缓存组成了全局地址空间；</a:t>
            </a:r>
          </a:p>
          <a:p>
            <a:pPr lvl="1" eaLnBrk="1" hangingPunct="1"/>
            <a:r>
              <a:rPr kumimoji="0" lang="zh-CN" altLang="en-US"/>
              <a:t>利用分布的高速缓存目录进行远程高速缓存的访问；</a:t>
            </a:r>
          </a:p>
          <a:p>
            <a:pPr lvl="1" eaLnBrk="1" hangingPunct="1"/>
            <a:r>
              <a:rPr kumimoji="0" lang="en-US" altLang="zh-CN"/>
              <a:t>COMA</a:t>
            </a:r>
            <a:r>
              <a:rPr kumimoji="0" lang="zh-CN" altLang="en-US"/>
              <a:t>中的高速缓存容量一般都大于</a:t>
            </a:r>
            <a:r>
              <a:rPr kumimoji="0" lang="en-US" altLang="zh-CN"/>
              <a:t>2</a:t>
            </a:r>
            <a:r>
              <a:rPr kumimoji="0" lang="zh-CN" altLang="en-US"/>
              <a:t>级高速缓存容量；</a:t>
            </a:r>
          </a:p>
          <a:p>
            <a:pPr lvl="1" eaLnBrk="1" hangingPunct="1"/>
            <a:r>
              <a:rPr kumimoji="0" lang="zh-CN" altLang="en-US"/>
              <a:t>使用</a:t>
            </a:r>
            <a:r>
              <a:rPr kumimoji="0" lang="en-US" altLang="zh-CN"/>
              <a:t>COMA</a:t>
            </a:r>
            <a:r>
              <a:rPr kumimoji="0" lang="zh-CN" altLang="en-US"/>
              <a:t>时，数据开始时可以任意分配，因为在运行时它最终会被迁移到要用到它的地方。</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defRPr/>
            </a:pPr>
            <a:r>
              <a:rPr lang="zh-CN" altLang="en-US">
                <a:latin typeface="宋体" panose="02010600030101010101" pitchFamily="2" charset="-122"/>
              </a:rPr>
              <a:t>并行计算模型</a:t>
            </a:r>
            <a:r>
              <a:rPr lang="zh-CN" altLang="en-US"/>
              <a:t> </a:t>
            </a:r>
          </a:p>
        </p:txBody>
      </p:sp>
      <p:sp>
        <p:nvSpPr>
          <p:cNvPr id="35843" name="Rectangle 3"/>
          <p:cNvSpPr>
            <a:spLocks noGrp="1" noChangeArrowheads="1"/>
          </p:cNvSpPr>
          <p:nvPr>
            <p:ph type="body" idx="1"/>
          </p:nvPr>
        </p:nvSpPr>
        <p:spPr/>
        <p:txBody>
          <a:bodyPr/>
          <a:lstStyle/>
          <a:p>
            <a:pPr eaLnBrk="1" hangingPunct="1"/>
            <a:r>
              <a:rPr kumimoji="0" lang="en-US" altLang="en-US"/>
              <a:t>SIMD同步并行计算模型</a:t>
            </a:r>
            <a:endParaRPr lang="zh-CN" altLang="en-US"/>
          </a:p>
          <a:p>
            <a:pPr lvl="1" eaLnBrk="1" hangingPunct="1"/>
            <a:r>
              <a:rPr kumimoji="0" lang="zh-CN" altLang="en-US"/>
              <a:t>共享存储的</a:t>
            </a:r>
            <a:r>
              <a:rPr kumimoji="0" lang="en-US" altLang="zh-CN"/>
              <a:t>SIMD</a:t>
            </a:r>
            <a:r>
              <a:rPr kumimoji="0" lang="zh-CN" altLang="en-US"/>
              <a:t>模型（</a:t>
            </a:r>
            <a:r>
              <a:rPr kumimoji="0" lang="en-US" altLang="zh-CN"/>
              <a:t>PRAM</a:t>
            </a:r>
            <a:r>
              <a:rPr kumimoji="0" lang="zh-CN" altLang="en-US"/>
              <a:t>模型）；</a:t>
            </a:r>
          </a:p>
          <a:p>
            <a:pPr lvl="1" eaLnBrk="1" hangingPunct="1"/>
            <a:r>
              <a:rPr kumimoji="0" lang="zh-CN" altLang="en-US"/>
              <a:t>分布存储的</a:t>
            </a:r>
            <a:r>
              <a:rPr kumimoji="0" lang="en-US" altLang="zh-CN"/>
              <a:t>SIMD</a:t>
            </a:r>
            <a:r>
              <a:rPr kumimoji="0" lang="zh-CN" altLang="en-US"/>
              <a:t>模型（</a:t>
            </a:r>
            <a:r>
              <a:rPr kumimoji="0" lang="en-US" altLang="zh-CN"/>
              <a:t>SIMD</a:t>
            </a:r>
            <a:r>
              <a:rPr kumimoji="0" lang="zh-CN" altLang="en-US"/>
              <a:t>互联网络模型）</a:t>
            </a:r>
          </a:p>
          <a:p>
            <a:pPr eaLnBrk="1" hangingPunct="1"/>
            <a:r>
              <a:rPr kumimoji="0" lang="en-US" altLang="en-US"/>
              <a:t>MIMD异步并行计算模型</a:t>
            </a:r>
            <a:endParaRPr lang="zh-CN" altLang="en-US"/>
          </a:p>
          <a:p>
            <a:pPr lvl="1" eaLnBrk="1" hangingPunct="1"/>
            <a:r>
              <a:rPr kumimoji="0" lang="zh-CN" altLang="en-US"/>
              <a:t>异步</a:t>
            </a:r>
            <a:r>
              <a:rPr kumimoji="0" lang="en-US" altLang="zh-CN"/>
              <a:t>PRAM</a:t>
            </a:r>
            <a:r>
              <a:rPr kumimoji="0" lang="zh-CN" altLang="en-US"/>
              <a:t>模型</a:t>
            </a:r>
          </a:p>
          <a:p>
            <a:pPr lvl="1" eaLnBrk="1" hangingPunct="1"/>
            <a:r>
              <a:rPr kumimoji="0" lang="en-US" altLang="zh-CN"/>
              <a:t>BSP</a:t>
            </a:r>
            <a:r>
              <a:rPr kumimoji="0" lang="zh-CN" altLang="en-US"/>
              <a:t>模型</a:t>
            </a:r>
          </a:p>
          <a:p>
            <a:pPr lvl="1" eaLnBrk="1" hangingPunct="1"/>
            <a:r>
              <a:rPr kumimoji="0" lang="en-US" altLang="zh-CN"/>
              <a:t>LogP</a:t>
            </a:r>
            <a:r>
              <a:rPr kumimoji="0" lang="zh-CN" altLang="en-US"/>
              <a:t>模型</a:t>
            </a:r>
          </a:p>
          <a:p>
            <a:pPr lvl="1" eaLnBrk="1" hangingPunct="1"/>
            <a:r>
              <a:rPr lang="en-US" altLang="zh-CN" i="1"/>
              <a:t>C</a:t>
            </a:r>
            <a:r>
              <a:rPr lang="en-US" altLang="zh-CN" i="1" baseline="30000"/>
              <a:t>3</a:t>
            </a:r>
            <a:r>
              <a:rPr kumimoji="0" lang="zh-CN" altLang="en-US"/>
              <a:t>模型</a:t>
            </a:r>
          </a:p>
          <a:p>
            <a:pPr eaLnBrk="1" hangingPunct="1"/>
            <a:endParaRPr lang="zh-CN"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同步并行计算模型</a:t>
            </a:r>
          </a:p>
        </p:txBody>
      </p:sp>
      <p:sp>
        <p:nvSpPr>
          <p:cNvPr id="37891" name="Rectangle 3"/>
          <p:cNvSpPr>
            <a:spLocks noGrp="1" noChangeArrowheads="1"/>
          </p:cNvSpPr>
          <p:nvPr>
            <p:ph type="body" idx="1"/>
          </p:nvPr>
        </p:nvSpPr>
        <p:spPr/>
        <p:txBody>
          <a:bodyPr/>
          <a:lstStyle/>
          <a:p>
            <a:pPr eaLnBrk="1" hangingPunct="1">
              <a:lnSpc>
                <a:spcPct val="90000"/>
              </a:lnSpc>
            </a:pPr>
            <a:r>
              <a:rPr kumimoji="0" lang="en-US" altLang="zh-CN" sz="2000"/>
              <a:t>SIMD</a:t>
            </a:r>
            <a:r>
              <a:rPr kumimoji="0" lang="zh-CN" altLang="en-US" sz="2000"/>
              <a:t>共享存储模型假定存在着一个容量无限大的共享存储器，有有限或无限个功能相同的处理器，且均具有简单的算术运算和逻辑判断功能，在任何时刻各处理器均可通过共享存储单元相互交换数据。</a:t>
            </a:r>
            <a:r>
              <a:rPr kumimoji="0" lang="zh-CN" altLang="en-US"/>
              <a:t> </a:t>
            </a:r>
            <a:endParaRPr kumimoji="0" lang="en-US" altLang="en-US"/>
          </a:p>
          <a:p>
            <a:pPr eaLnBrk="1" hangingPunct="1">
              <a:lnSpc>
                <a:spcPct val="90000"/>
              </a:lnSpc>
            </a:pPr>
            <a:r>
              <a:rPr kumimoji="0" lang="en-US" altLang="en-US" sz="2400"/>
              <a:t>SIMD共享存储模型（PRAM模型）</a:t>
            </a:r>
            <a:endParaRPr lang="zh-CN" altLang="en-US" sz="2400"/>
          </a:p>
          <a:p>
            <a:pPr lvl="1" eaLnBrk="1" hangingPunct="1">
              <a:lnSpc>
                <a:spcPct val="90000"/>
              </a:lnSpc>
            </a:pPr>
            <a:r>
              <a:rPr kumimoji="0" lang="en-US" altLang="zh-CN" sz="2000"/>
              <a:t>PRAM-EREW </a:t>
            </a:r>
            <a:r>
              <a:rPr kumimoji="0" lang="zh-CN" altLang="en-US" sz="2000"/>
              <a:t>（</a:t>
            </a:r>
            <a:r>
              <a:rPr kumimoji="0" lang="en-US" altLang="zh-CN" sz="2000"/>
              <a:t>Exclusive-Read and Exclusive-Write</a:t>
            </a:r>
            <a:r>
              <a:rPr kumimoji="0" lang="zh-CN" altLang="en-US" sz="2000"/>
              <a:t>），不允许同时读和同时写；</a:t>
            </a:r>
          </a:p>
          <a:p>
            <a:pPr lvl="1" eaLnBrk="1" hangingPunct="1">
              <a:lnSpc>
                <a:spcPct val="90000"/>
              </a:lnSpc>
            </a:pPr>
            <a:r>
              <a:rPr kumimoji="0" lang="en-US" altLang="zh-CN" sz="2000"/>
              <a:t>PRAM-CREW </a:t>
            </a:r>
            <a:r>
              <a:rPr kumimoji="0" lang="zh-CN" altLang="en-US" sz="2000"/>
              <a:t>（</a:t>
            </a:r>
            <a:r>
              <a:rPr kumimoji="0" lang="en-US" altLang="zh-CN" sz="2000"/>
              <a:t>Concurrent-Read and Exclusive-Write</a:t>
            </a:r>
            <a:r>
              <a:rPr kumimoji="0" lang="zh-CN" altLang="en-US" sz="2000"/>
              <a:t>） ，允许同时读但不允许同时写；</a:t>
            </a:r>
          </a:p>
          <a:p>
            <a:pPr lvl="1" eaLnBrk="1" hangingPunct="1">
              <a:lnSpc>
                <a:spcPct val="90000"/>
              </a:lnSpc>
            </a:pPr>
            <a:r>
              <a:rPr kumimoji="0" lang="en-US" altLang="zh-CN" sz="2000"/>
              <a:t>PRAM-CRCW </a:t>
            </a:r>
            <a:r>
              <a:rPr kumimoji="0" lang="zh-CN" altLang="en-US" sz="2000"/>
              <a:t>（</a:t>
            </a:r>
            <a:r>
              <a:rPr kumimoji="0" lang="en-US" altLang="zh-CN" sz="2000"/>
              <a:t>Concurrent-Read and Concurrent-Write</a:t>
            </a:r>
            <a:r>
              <a:rPr kumimoji="0" lang="zh-CN" altLang="en-US" sz="2000"/>
              <a:t>） ，允许同时读和同时写。</a:t>
            </a:r>
          </a:p>
          <a:p>
            <a:pPr eaLnBrk="1" hangingPunct="1">
              <a:lnSpc>
                <a:spcPct val="90000"/>
              </a:lnSpc>
            </a:pPr>
            <a:r>
              <a:rPr lang="zh-CN" altLang="en-US" sz="2400"/>
              <a:t>优点：</a:t>
            </a:r>
          </a:p>
          <a:p>
            <a:pPr lvl="1" eaLnBrk="1" hangingPunct="1">
              <a:lnSpc>
                <a:spcPct val="90000"/>
              </a:lnSpc>
            </a:pPr>
            <a:r>
              <a:rPr kumimoji="0" lang="zh-CN" altLang="en-US" sz="2000"/>
              <a:t>适合于并行算法的表达、分析和比较；</a:t>
            </a:r>
          </a:p>
          <a:p>
            <a:pPr lvl="1" eaLnBrk="1" hangingPunct="1">
              <a:lnSpc>
                <a:spcPct val="90000"/>
              </a:lnSpc>
            </a:pPr>
            <a:r>
              <a:rPr kumimoji="0" lang="zh-CN" altLang="en-US" sz="2000"/>
              <a:t>使用简单，很多诸如处理器间通信、存储管理和进程同步等并行计算机的低级细节均隐含于模型中；</a:t>
            </a:r>
          </a:p>
          <a:p>
            <a:pPr lvl="1" eaLnBrk="1" hangingPunct="1">
              <a:lnSpc>
                <a:spcPct val="90000"/>
              </a:lnSpc>
            </a:pPr>
            <a:r>
              <a:rPr kumimoji="0" lang="zh-CN" altLang="en-US" sz="2000"/>
              <a:t>易于设计算法和稍加修改便可运行在不同的并行计算机上；</a:t>
            </a:r>
          </a:p>
          <a:p>
            <a:pPr lvl="1" eaLnBrk="1" hangingPunct="1">
              <a:lnSpc>
                <a:spcPct val="90000"/>
              </a:lnSpc>
            </a:pPr>
            <a:r>
              <a:rPr kumimoji="0" lang="zh-CN" altLang="en-US" sz="2000"/>
              <a:t>且有可能加入一些诸如同步和通信等需要考虑的方面。</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同步并行计算模型</a:t>
            </a:r>
          </a:p>
        </p:txBody>
      </p:sp>
      <p:sp>
        <p:nvSpPr>
          <p:cNvPr id="39939" name="Rectangle 3"/>
          <p:cNvSpPr>
            <a:spLocks noGrp="1" noChangeArrowheads="1"/>
          </p:cNvSpPr>
          <p:nvPr>
            <p:ph type="body" idx="1"/>
          </p:nvPr>
        </p:nvSpPr>
        <p:spPr/>
        <p:txBody>
          <a:bodyPr/>
          <a:lstStyle/>
          <a:p>
            <a:pPr eaLnBrk="1" hangingPunct="1"/>
            <a:r>
              <a:rPr kumimoji="0" lang="en-US" altLang="en-US"/>
              <a:t>SIMD分布存储模型</a:t>
            </a:r>
            <a:endParaRPr lang="zh-CN" altLang="en-US"/>
          </a:p>
          <a:p>
            <a:pPr lvl="1" eaLnBrk="1" hangingPunct="1"/>
            <a:r>
              <a:rPr kumimoji="0" lang="zh-CN" altLang="en-US"/>
              <a:t>采用一维线性连接的</a:t>
            </a:r>
            <a:r>
              <a:rPr kumimoji="0" lang="en-US" altLang="zh-CN"/>
              <a:t>SIMD</a:t>
            </a:r>
            <a:r>
              <a:rPr kumimoji="0" lang="zh-CN" altLang="en-US"/>
              <a:t>模型，简记为</a:t>
            </a:r>
            <a:r>
              <a:rPr kumimoji="0" lang="en-US" altLang="zh-CN"/>
              <a:t>SIMD-LC</a:t>
            </a:r>
          </a:p>
          <a:p>
            <a:pPr lvl="1" eaLnBrk="1" hangingPunct="1"/>
            <a:r>
              <a:rPr kumimoji="0" lang="zh-CN" altLang="en-US"/>
              <a:t>采用网孔连接的</a:t>
            </a:r>
            <a:r>
              <a:rPr kumimoji="0" lang="en-US" altLang="zh-CN"/>
              <a:t>SIMD</a:t>
            </a:r>
            <a:r>
              <a:rPr kumimoji="0" lang="zh-CN" altLang="en-US"/>
              <a:t>模型，简记为</a:t>
            </a:r>
            <a:r>
              <a:rPr kumimoji="0" lang="en-US" altLang="zh-CN"/>
              <a:t>SIMD-MC</a:t>
            </a:r>
          </a:p>
          <a:p>
            <a:pPr lvl="1" eaLnBrk="1" hangingPunct="1"/>
            <a:r>
              <a:rPr kumimoji="0" lang="zh-CN" altLang="en-US"/>
              <a:t>采用树形连接的</a:t>
            </a:r>
            <a:r>
              <a:rPr kumimoji="0" lang="en-US" altLang="zh-CN"/>
              <a:t>SIMD</a:t>
            </a:r>
            <a:r>
              <a:rPr kumimoji="0" lang="zh-CN" altLang="en-US"/>
              <a:t>模型，简记为</a:t>
            </a:r>
            <a:r>
              <a:rPr kumimoji="0" lang="en-US" altLang="zh-CN"/>
              <a:t>SIMD-TC</a:t>
            </a:r>
          </a:p>
          <a:p>
            <a:pPr lvl="1" eaLnBrk="1" hangingPunct="1"/>
            <a:r>
              <a:rPr kumimoji="0" lang="zh-CN" altLang="en-US"/>
              <a:t>采用树网连接的</a:t>
            </a:r>
            <a:r>
              <a:rPr kumimoji="0" lang="en-US" altLang="zh-CN"/>
              <a:t>SIMD</a:t>
            </a:r>
            <a:r>
              <a:rPr kumimoji="0" lang="zh-CN" altLang="en-US"/>
              <a:t>模型，简记为</a:t>
            </a:r>
            <a:r>
              <a:rPr kumimoji="0" lang="en-US" altLang="zh-CN"/>
              <a:t>SIMD-MT</a:t>
            </a:r>
          </a:p>
          <a:p>
            <a:pPr lvl="1" eaLnBrk="1" hangingPunct="1"/>
            <a:r>
              <a:rPr kumimoji="0" lang="zh-CN" altLang="en-US"/>
              <a:t>采用立方连接的</a:t>
            </a:r>
            <a:r>
              <a:rPr kumimoji="0" lang="en-US" altLang="zh-CN"/>
              <a:t>SIMD</a:t>
            </a:r>
            <a:r>
              <a:rPr kumimoji="0" lang="zh-CN" altLang="en-US"/>
              <a:t>模型，简记为</a:t>
            </a:r>
            <a:r>
              <a:rPr kumimoji="0" lang="en-US" altLang="zh-CN"/>
              <a:t>SIMD-CC</a:t>
            </a:r>
          </a:p>
          <a:p>
            <a:pPr lvl="1" eaLnBrk="1" hangingPunct="1"/>
            <a:r>
              <a:rPr kumimoji="0" lang="zh-CN" altLang="en-US"/>
              <a:t>采用立方环连接的</a:t>
            </a:r>
            <a:r>
              <a:rPr kumimoji="0" lang="en-US" altLang="zh-CN"/>
              <a:t>SIMD</a:t>
            </a:r>
            <a:r>
              <a:rPr kumimoji="0" lang="zh-CN" altLang="en-US"/>
              <a:t>模型，简记为</a:t>
            </a:r>
            <a:r>
              <a:rPr kumimoji="0" lang="en-US" altLang="zh-CN"/>
              <a:t>SIMD-CCC</a:t>
            </a:r>
          </a:p>
          <a:p>
            <a:pPr lvl="1" eaLnBrk="1" hangingPunct="1"/>
            <a:r>
              <a:rPr kumimoji="0" lang="zh-CN" altLang="en-US"/>
              <a:t>采用洗牌交换连接的</a:t>
            </a:r>
            <a:r>
              <a:rPr kumimoji="0" lang="en-US" altLang="zh-CN"/>
              <a:t>SIMD</a:t>
            </a:r>
            <a:r>
              <a:rPr kumimoji="0" lang="zh-CN" altLang="en-US"/>
              <a:t>模型，简记为</a:t>
            </a:r>
            <a:r>
              <a:rPr kumimoji="0" lang="en-US" altLang="zh-CN"/>
              <a:t>SIMD-SE</a:t>
            </a:r>
          </a:p>
          <a:p>
            <a:pPr lvl="1" eaLnBrk="1" hangingPunct="1"/>
            <a:r>
              <a:rPr kumimoji="0" lang="zh-CN" altLang="en-US"/>
              <a:t>采用蝶形连接的</a:t>
            </a:r>
            <a:r>
              <a:rPr kumimoji="0" lang="en-US" altLang="zh-CN"/>
              <a:t>SIMD</a:t>
            </a:r>
            <a:r>
              <a:rPr kumimoji="0" lang="zh-CN" altLang="en-US"/>
              <a:t>模型，简介为</a:t>
            </a:r>
            <a:r>
              <a:rPr kumimoji="0" lang="en-US" altLang="zh-CN"/>
              <a:t>SIMD-BF</a:t>
            </a:r>
          </a:p>
          <a:p>
            <a:pPr lvl="1" eaLnBrk="1" hangingPunct="1"/>
            <a:r>
              <a:rPr kumimoji="0" lang="zh-CN" altLang="en-US"/>
              <a:t>采用多级互联网络连接的</a:t>
            </a:r>
            <a:r>
              <a:rPr kumimoji="0" lang="en-US" altLang="zh-CN"/>
              <a:t>SIMD</a:t>
            </a:r>
            <a:r>
              <a:rPr kumimoji="0" lang="zh-CN" altLang="en-US"/>
              <a:t>模型，简记为</a:t>
            </a:r>
            <a:r>
              <a:rPr kumimoji="0" lang="en-US" altLang="zh-CN"/>
              <a:t>SIMD-MIN</a:t>
            </a:r>
            <a:endParaRPr kumimoji="0" lang="zh-CN" altLang="en-US"/>
          </a:p>
          <a:p>
            <a:pPr eaLnBrk="1" hangingPunct="1"/>
            <a:endParaRPr lang="zh-CN"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lstStyle/>
          <a:p>
            <a:pPr eaLnBrk="1" hangingPunct="1">
              <a:defRPr/>
            </a:pPr>
            <a:r>
              <a:rPr kumimoji="0" lang="en-US" altLang="zh-CN">
                <a:latin typeface="Times New Roman" panose="02020603050405020304" pitchFamily="18" charset="0"/>
              </a:rPr>
              <a:t>MIMD</a:t>
            </a:r>
            <a:r>
              <a:rPr kumimoji="0" lang="zh-CN" altLang="en-US">
                <a:latin typeface="Times New Roman" panose="02020603050405020304" pitchFamily="18" charset="0"/>
              </a:rPr>
              <a:t>异步计算模型</a:t>
            </a:r>
            <a:r>
              <a:rPr kumimoji="0" lang="en-US" altLang="zh-CN">
                <a:latin typeface="Times New Roman" panose="02020603050405020304" pitchFamily="18" charset="0"/>
              </a:rPr>
              <a:t>——</a:t>
            </a:r>
            <a:r>
              <a:rPr kumimoji="0" lang="en-US" altLang="en-US">
                <a:latin typeface="Times New Roman" panose="02020603050405020304" pitchFamily="18" charset="0"/>
              </a:rPr>
              <a:t>A</a:t>
            </a:r>
            <a:r>
              <a:rPr kumimoji="0" lang="en-US" altLang="zh-CN">
                <a:latin typeface="Times New Roman" panose="02020603050405020304" pitchFamily="18" charset="0"/>
              </a:rPr>
              <a:t>PRAM</a:t>
            </a:r>
            <a:r>
              <a:rPr kumimoji="0" lang="zh-CN" altLang="en-US">
                <a:latin typeface="Times New Roman" panose="02020603050405020304" pitchFamily="18" charset="0"/>
              </a:rPr>
              <a:t>模型</a:t>
            </a:r>
          </a:p>
        </p:txBody>
      </p:sp>
      <p:sp>
        <p:nvSpPr>
          <p:cNvPr id="41987" name="Rectangle 3"/>
          <p:cNvSpPr>
            <a:spLocks noGrp="1" noChangeArrowheads="1"/>
          </p:cNvSpPr>
          <p:nvPr>
            <p:ph type="body" idx="1"/>
          </p:nvPr>
        </p:nvSpPr>
        <p:spPr/>
        <p:txBody>
          <a:bodyPr/>
          <a:lstStyle/>
          <a:p>
            <a:pPr eaLnBrk="1" hangingPunct="1"/>
            <a:r>
              <a:rPr kumimoji="0" lang="en-US" altLang="en-US" dirty="0" err="1"/>
              <a:t>APRAM特点</a:t>
            </a:r>
            <a:r>
              <a:rPr kumimoji="0" lang="en-US" altLang="en-US" dirty="0"/>
              <a:t>:</a:t>
            </a:r>
            <a:endParaRPr lang="zh-CN" altLang="en-US" dirty="0"/>
          </a:p>
          <a:p>
            <a:pPr lvl="1" eaLnBrk="1" hangingPunct="1">
              <a:buSzPct val="50000"/>
              <a:buFont typeface="Wingdings" charset="2"/>
              <a:buChar char="l"/>
            </a:pPr>
            <a:r>
              <a:rPr kumimoji="0" lang="zh-CN" altLang="en-US" dirty="0"/>
              <a:t>每个处理器都有其本地存储器、局部时钟和局部程序</a:t>
            </a:r>
          </a:p>
          <a:p>
            <a:pPr lvl="1" eaLnBrk="1" hangingPunct="1">
              <a:buSzPct val="50000"/>
              <a:buFont typeface="Wingdings" charset="2"/>
              <a:buChar char="l"/>
            </a:pPr>
            <a:r>
              <a:rPr kumimoji="0" lang="zh-CN" altLang="en-US" dirty="0"/>
              <a:t>处理器间的通信经过共享全局存储器</a:t>
            </a:r>
          </a:p>
          <a:p>
            <a:pPr lvl="1" eaLnBrk="1" hangingPunct="1">
              <a:buSzPct val="50000"/>
              <a:buFont typeface="Wingdings" charset="2"/>
              <a:buChar char="l"/>
            </a:pPr>
            <a:r>
              <a:rPr kumimoji="0" lang="zh-CN" altLang="en-US" dirty="0"/>
              <a:t>无全局时钟，各处理器异步地独立执行各自的指令</a:t>
            </a:r>
          </a:p>
          <a:p>
            <a:pPr lvl="1" eaLnBrk="1" hangingPunct="1">
              <a:buSzPct val="50000"/>
              <a:buFont typeface="Wingdings" charset="2"/>
              <a:buChar char="l"/>
            </a:pPr>
            <a:r>
              <a:rPr kumimoji="0" lang="zh-CN" altLang="en-US" dirty="0"/>
              <a:t>处理器任何时间依赖关系需明确地在各处理器的程序中加入同步障（</a:t>
            </a:r>
            <a:r>
              <a:rPr kumimoji="0" lang="en-US" altLang="zh-CN" dirty="0"/>
              <a:t>Synchronization Barrier</a:t>
            </a:r>
            <a:r>
              <a:rPr kumimoji="0" lang="zh-CN" altLang="en-US" dirty="0"/>
              <a:t>）</a:t>
            </a:r>
          </a:p>
          <a:p>
            <a:pPr lvl="1" eaLnBrk="1" hangingPunct="1">
              <a:buSzPct val="50000"/>
              <a:buFont typeface="Wingdings" charset="2"/>
              <a:buChar char="l"/>
            </a:pPr>
            <a:r>
              <a:rPr kumimoji="0" lang="zh-CN" altLang="en-US" dirty="0"/>
              <a:t>一条指令可在非确定但有限的时间内完成。</a:t>
            </a:r>
          </a:p>
          <a:p>
            <a:pPr eaLnBrk="1" hangingPunct="1"/>
            <a:endParaRPr lang="zh-CN"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pPr eaLnBrk="1" hangingPunct="1">
              <a:defRPr/>
            </a:pPr>
            <a:r>
              <a:rPr kumimoji="0" lang="en-US" altLang="zh-CN" dirty="0">
                <a:latin typeface="Times New Roman" panose="02020603050405020304" pitchFamily="18" charset="0"/>
              </a:rPr>
              <a:t>MIMD</a:t>
            </a:r>
            <a:r>
              <a:rPr kumimoji="0" lang="zh-CN" altLang="en-US" dirty="0">
                <a:latin typeface="Times New Roman" panose="02020603050405020304" pitchFamily="18" charset="0"/>
              </a:rPr>
              <a:t>异步计算模型</a:t>
            </a:r>
            <a:r>
              <a:rPr kumimoji="0" lang="en-US" altLang="zh-CN" dirty="0">
                <a:latin typeface="Times New Roman" panose="02020603050405020304" pitchFamily="18" charset="0"/>
              </a:rPr>
              <a:t>——APRAM</a:t>
            </a:r>
            <a:r>
              <a:rPr kumimoji="0" lang="zh-CN" altLang="en-US" dirty="0">
                <a:latin typeface="Times New Roman" panose="02020603050405020304" pitchFamily="18" charset="0"/>
              </a:rPr>
              <a:t>模型</a:t>
            </a:r>
          </a:p>
        </p:txBody>
      </p:sp>
      <p:sp>
        <p:nvSpPr>
          <p:cNvPr id="44035" name="Rectangle 3"/>
          <p:cNvSpPr>
            <a:spLocks noGrp="1" noChangeArrowheads="1"/>
          </p:cNvSpPr>
          <p:nvPr>
            <p:ph type="body" idx="1"/>
          </p:nvPr>
        </p:nvSpPr>
        <p:spPr/>
        <p:txBody>
          <a:bodyPr/>
          <a:lstStyle/>
          <a:p>
            <a:pPr eaLnBrk="1" hangingPunct="1"/>
            <a:r>
              <a:rPr lang="en-US" altLang="zh-CN"/>
              <a:t>APRAM</a:t>
            </a:r>
            <a:r>
              <a:rPr lang="zh-CN" altLang="en-US"/>
              <a:t>模型中有四类指令</a:t>
            </a:r>
            <a:r>
              <a:rPr lang="en-US" altLang="zh-CN"/>
              <a:t>:</a:t>
            </a:r>
            <a:endParaRPr lang="zh-CN" altLang="en-US"/>
          </a:p>
          <a:p>
            <a:pPr lvl="1" eaLnBrk="1" hangingPunct="1">
              <a:buSzPct val="50000"/>
              <a:buFont typeface="Wingdings" charset="2"/>
              <a:buChar char="l"/>
            </a:pPr>
            <a:r>
              <a:rPr kumimoji="0" lang="zh-CN" altLang="en-US"/>
              <a:t>全局读，将全局存储单元中的内容读入本地存储器单元中</a:t>
            </a:r>
          </a:p>
          <a:p>
            <a:pPr lvl="1" eaLnBrk="1" hangingPunct="1">
              <a:buSzPct val="50000"/>
              <a:buFont typeface="Wingdings" charset="2"/>
              <a:buChar char="l"/>
            </a:pPr>
            <a:r>
              <a:rPr kumimoji="0" lang="zh-CN" altLang="en-US"/>
              <a:t>局部操作，对本地存储器中的数执行操作，其结果存入本地存储器中</a:t>
            </a:r>
          </a:p>
          <a:p>
            <a:pPr lvl="1" eaLnBrk="1" hangingPunct="1">
              <a:buSzPct val="50000"/>
              <a:buFont typeface="Wingdings" charset="2"/>
              <a:buChar char="l"/>
            </a:pPr>
            <a:r>
              <a:rPr kumimoji="0" lang="zh-CN" altLang="en-US"/>
              <a:t>全局写，将本地存储器单元中的内容写入本地存储器单元中</a:t>
            </a:r>
          </a:p>
          <a:p>
            <a:pPr lvl="1" eaLnBrk="1" hangingPunct="1">
              <a:buSzPct val="50000"/>
              <a:buFont typeface="Wingdings" charset="2"/>
              <a:buChar char="l"/>
            </a:pPr>
            <a:r>
              <a:rPr kumimoji="0" lang="zh-CN" altLang="en-US"/>
              <a:t>同步，同步是计算中的一个逻辑点，在该点各处理器均需等待别的处理器到达后才能继续执行其局部程序</a:t>
            </a:r>
          </a:p>
          <a:p>
            <a:pPr lvl="1" eaLnBrk="1" hangingPunct="1">
              <a:buSzPct val="50000"/>
              <a:buFont typeface="Wingdings" charset="2"/>
              <a:buChar char="l"/>
            </a:pPr>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pPr eaLnBrk="1" hangingPunct="1">
              <a:defRPr/>
            </a:pPr>
            <a:r>
              <a:rPr kumimoji="0" lang="zh-CN" altLang="zh-CN">
                <a:latin typeface="Times New Roman" panose="02020603050405020304" pitchFamily="18" charset="0"/>
              </a:rPr>
              <a:t>MIMD异步计算模型——BSP模型</a:t>
            </a:r>
            <a:endParaRPr kumimoji="0" lang="zh-CN" altLang="en-US">
              <a:latin typeface="Times New Roman" panose="02020603050405020304" pitchFamily="18" charset="0"/>
            </a:endParaRPr>
          </a:p>
        </p:txBody>
      </p:sp>
      <p:sp>
        <p:nvSpPr>
          <p:cNvPr id="46083" name="Rectangle 3"/>
          <p:cNvSpPr>
            <a:spLocks noGrp="1" noChangeArrowheads="1"/>
          </p:cNvSpPr>
          <p:nvPr>
            <p:ph type="body" idx="1"/>
          </p:nvPr>
        </p:nvSpPr>
        <p:spPr/>
        <p:txBody>
          <a:bodyPr/>
          <a:lstStyle/>
          <a:p>
            <a:pPr eaLnBrk="1" hangingPunct="1"/>
            <a:r>
              <a:rPr kumimoji="0" lang="zh-CN" altLang="en-US" dirty="0">
                <a:latin typeface="宋体" pitchFamily="2" charset="-122"/>
              </a:rPr>
              <a:t>大同步并行</a:t>
            </a:r>
            <a:r>
              <a:rPr kumimoji="0" lang="en-US" altLang="zh-CN" dirty="0" err="1"/>
              <a:t>BSP</a:t>
            </a:r>
            <a:r>
              <a:rPr kumimoji="0" lang="en-US" altLang="zh-CN" dirty="0" err="1">
                <a:latin typeface="宋体" pitchFamily="2" charset="-122"/>
              </a:rPr>
              <a:t>（</a:t>
            </a:r>
            <a:r>
              <a:rPr kumimoji="0" lang="en-US" altLang="zh-CN" dirty="0" err="1"/>
              <a:t>Bulk</a:t>
            </a:r>
            <a:r>
              <a:rPr kumimoji="0" lang="en-US" altLang="zh-CN" dirty="0"/>
              <a:t> Synchronous Parallel</a:t>
            </a:r>
            <a:r>
              <a:rPr kumimoji="0" lang="en-US" altLang="zh-CN" dirty="0">
                <a:latin typeface="宋体" pitchFamily="2" charset="-122"/>
              </a:rPr>
              <a:t>）</a:t>
            </a:r>
            <a:r>
              <a:rPr kumimoji="0" lang="zh-CN" altLang="en-US" dirty="0">
                <a:latin typeface="宋体" pitchFamily="2" charset="-122"/>
              </a:rPr>
              <a:t>模型</a:t>
            </a:r>
            <a:r>
              <a:rPr kumimoji="0" lang="zh-CN" altLang="en-US" dirty="0"/>
              <a:t> </a:t>
            </a:r>
            <a:r>
              <a:rPr kumimoji="0" lang="en-US" altLang="zh-CN" dirty="0" err="1"/>
              <a:t>作为计算机语言和体系结构之间的桥梁，由下述三个参数描述分布存储的并行计算机模型</a:t>
            </a:r>
            <a:r>
              <a:rPr kumimoji="0" lang="en-US" altLang="zh-CN" dirty="0"/>
              <a:t>：</a:t>
            </a:r>
            <a:endParaRPr lang="zh-CN" altLang="en-US" dirty="0"/>
          </a:p>
          <a:p>
            <a:pPr lvl="1" eaLnBrk="1" hangingPunct="1"/>
            <a:r>
              <a:rPr kumimoji="0" lang="zh-CN" altLang="en-US" dirty="0"/>
              <a:t>处理器</a:t>
            </a:r>
            <a:r>
              <a:rPr kumimoji="0" lang="en-US" altLang="zh-CN" dirty="0"/>
              <a:t>/</a:t>
            </a:r>
            <a:r>
              <a:rPr kumimoji="0" lang="zh-CN" altLang="en-US" dirty="0"/>
              <a:t>存储器模块；</a:t>
            </a:r>
          </a:p>
          <a:p>
            <a:pPr lvl="1" eaLnBrk="1" hangingPunct="1"/>
            <a:r>
              <a:rPr kumimoji="0" lang="zh-CN" altLang="en-US" dirty="0"/>
              <a:t>处理器模块之间点到点信息传递的</a:t>
            </a:r>
            <a:r>
              <a:rPr kumimoji="0" lang="zh-CN" altLang="en-US" b="1" dirty="0"/>
              <a:t>路由器</a:t>
            </a:r>
            <a:r>
              <a:rPr kumimoji="0" lang="zh-CN" altLang="en-US" dirty="0"/>
              <a:t>；</a:t>
            </a:r>
          </a:p>
          <a:p>
            <a:pPr lvl="1" eaLnBrk="1" hangingPunct="1"/>
            <a:r>
              <a:rPr kumimoji="0" lang="zh-CN" altLang="en-US" dirty="0"/>
              <a:t>执行以时间间隔</a:t>
            </a:r>
            <a:r>
              <a:rPr kumimoji="0" lang="en-US" altLang="zh-CN" dirty="0"/>
              <a:t>L</a:t>
            </a:r>
            <a:r>
              <a:rPr kumimoji="0" lang="zh-CN" altLang="en-US" dirty="0"/>
              <a:t>为周期的</a:t>
            </a:r>
            <a:r>
              <a:rPr kumimoji="0" lang="zh-CN" altLang="en-US" b="1" dirty="0"/>
              <a:t>路障同步器</a:t>
            </a:r>
            <a:r>
              <a:rPr kumimoji="0" lang="zh-CN" altLang="en-US" dirty="0"/>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pPr eaLnBrk="1" hangingPunct="1">
              <a:defRPr/>
            </a:pPr>
            <a:r>
              <a:rPr kumimoji="0" lang="zh-CN" altLang="zh-CN">
                <a:latin typeface="Times New Roman" panose="02020603050405020304" pitchFamily="18" charset="0"/>
              </a:rPr>
              <a:t>MIMD异步计算模型——BSP模型</a:t>
            </a:r>
            <a:endParaRPr kumimoji="0" lang="zh-CN" altLang="en-US">
              <a:latin typeface="Times New Roman" panose="02020603050405020304" pitchFamily="18" charset="0"/>
            </a:endParaRPr>
          </a:p>
        </p:txBody>
      </p:sp>
      <p:sp>
        <p:nvSpPr>
          <p:cNvPr id="48131" name="Rectangle 3"/>
          <p:cNvSpPr>
            <a:spLocks noGrp="1" noChangeArrowheads="1"/>
          </p:cNvSpPr>
          <p:nvPr>
            <p:ph type="body" idx="1"/>
          </p:nvPr>
        </p:nvSpPr>
        <p:spPr/>
        <p:txBody>
          <a:bodyPr/>
          <a:lstStyle/>
          <a:p>
            <a:pPr eaLnBrk="1" hangingPunct="1"/>
            <a:r>
              <a:rPr lang="zh-CN" altLang="en-US"/>
              <a:t>特点：</a:t>
            </a:r>
          </a:p>
          <a:p>
            <a:pPr lvl="1" eaLnBrk="1" hangingPunct="1"/>
            <a:r>
              <a:rPr kumimoji="0" lang="zh-CN" altLang="en-US"/>
              <a:t>将处理器和路由器分开，强调了计算任务和通信任务的分开，而路由器仅施行点到点的消息传递，不提供组合、复制或广播等功能，这样做既掩盖了具体的互联网络拓扑，又简化了通信协议；</a:t>
            </a:r>
          </a:p>
          <a:p>
            <a:pPr lvl="1" eaLnBrk="1" hangingPunct="1"/>
            <a:r>
              <a:rPr kumimoji="0" lang="zh-CN" altLang="en-US"/>
              <a:t>采用路障方式的以硬件实现的全局同步是在可控的粗粒度级，从而提供了执行紧耦合同步式并行算法的有效方式，而程序员并无过分的负担；</a:t>
            </a:r>
          </a:p>
          <a:p>
            <a:pPr lvl="1" eaLnBrk="1" hangingPunct="1"/>
            <a:r>
              <a:rPr kumimoji="0" lang="zh-CN" altLang="en-US"/>
              <a:t>在分析</a:t>
            </a:r>
            <a:r>
              <a:rPr kumimoji="0" lang="en-US" altLang="zh-CN"/>
              <a:t>BSP</a:t>
            </a:r>
            <a:r>
              <a:rPr kumimoji="0" lang="zh-CN" altLang="en-US"/>
              <a:t>模型的性能时，假定局部操作可在一个时间步内完成，而在每一超级步中，一个处理器至多发送或接受</a:t>
            </a:r>
            <a:r>
              <a:rPr kumimoji="0" lang="en-US" altLang="zh-CN"/>
              <a:t>h</a:t>
            </a:r>
            <a:r>
              <a:rPr kumimoji="0" lang="zh-CN" altLang="en-US"/>
              <a:t>条消息（</a:t>
            </a:r>
            <a:r>
              <a:rPr kumimoji="0" lang="en-US" altLang="zh-CN"/>
              <a:t>h-relation</a:t>
            </a:r>
            <a:r>
              <a:rPr kumimoji="0" lang="zh-CN" altLang="en-US"/>
              <a:t>）</a:t>
            </a:r>
          </a:p>
          <a:p>
            <a:pPr eaLnBrk="1" hangingPunct="1"/>
            <a:endParaRPr lang="zh-CN"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pPr eaLnBrk="1" hangingPunct="1">
              <a:defRPr/>
            </a:pPr>
            <a:r>
              <a:rPr kumimoji="0" lang="en-US" altLang="zh-CN">
                <a:latin typeface="Times New Roman" panose="02020603050405020304" pitchFamily="18" charset="0"/>
                <a:ea typeface="黑体" panose="02010609060101010101" pitchFamily="49" charset="-122"/>
              </a:rPr>
              <a:t>MIMD</a:t>
            </a:r>
            <a:r>
              <a:rPr kumimoji="0" lang="zh-CN" altLang="en-US">
                <a:latin typeface="宋体" panose="02010600030101010101" pitchFamily="2" charset="-122"/>
              </a:rPr>
              <a:t>异步计算模型</a:t>
            </a:r>
            <a:r>
              <a:rPr kumimoji="0" lang="en-US" altLang="zh-CN">
                <a:latin typeface="宋体" panose="02010600030101010101" pitchFamily="2" charset="-122"/>
              </a:rPr>
              <a:t>——</a:t>
            </a:r>
            <a:r>
              <a:rPr kumimoji="0" lang="en-US" altLang="zh-CN">
                <a:latin typeface="Times New Roman" panose="02020603050405020304" pitchFamily="18" charset="0"/>
              </a:rPr>
              <a:t>LogP,C</a:t>
            </a:r>
            <a:r>
              <a:rPr kumimoji="0" lang="en-US" altLang="zh-CN" baseline="30000">
                <a:latin typeface="Times New Roman" panose="02020603050405020304" pitchFamily="18" charset="0"/>
              </a:rPr>
              <a:t>3</a:t>
            </a:r>
            <a:r>
              <a:rPr kumimoji="0" lang="zh-CN" altLang="en-US">
                <a:latin typeface="宋体" panose="02010600030101010101" pitchFamily="2" charset="-122"/>
              </a:rPr>
              <a:t>模型</a:t>
            </a:r>
          </a:p>
        </p:txBody>
      </p:sp>
      <p:sp>
        <p:nvSpPr>
          <p:cNvPr id="50179" name="Rectangle 3"/>
          <p:cNvSpPr>
            <a:spLocks noGrp="1" noChangeArrowheads="1"/>
          </p:cNvSpPr>
          <p:nvPr>
            <p:ph type="body" idx="1"/>
          </p:nvPr>
        </p:nvSpPr>
        <p:spPr/>
        <p:txBody>
          <a:bodyPr/>
          <a:lstStyle/>
          <a:p>
            <a:pPr eaLnBrk="1" hangingPunct="1"/>
            <a:r>
              <a:rPr lang="en-US" altLang="zh-CN"/>
              <a:t>LogP</a:t>
            </a:r>
            <a:r>
              <a:rPr lang="zh-CN" altLang="en-US"/>
              <a:t>模型</a:t>
            </a:r>
          </a:p>
          <a:p>
            <a:pPr lvl="1" eaLnBrk="1" hangingPunct="1"/>
            <a:r>
              <a:rPr lang="zh-CN" altLang="en-US"/>
              <a:t>一种分布存储的、点到点通信的多处理机模型，其中通信网络由一组参数来描述，但它并不涉及到具体的网络结构，也不假定算法一定要用显式的消息传递操作进行描述。</a:t>
            </a:r>
            <a:r>
              <a:rPr kumimoji="0" lang="zh-CN" altLang="en-US"/>
              <a:t> </a:t>
            </a:r>
          </a:p>
          <a:p>
            <a:pPr eaLnBrk="1" hangingPunct="1"/>
            <a:r>
              <a:rPr lang="en-US" altLang="zh-CN" b="1" i="1"/>
              <a:t>C</a:t>
            </a:r>
            <a:r>
              <a:rPr lang="en-US" altLang="zh-CN" b="1" i="1" baseline="30000"/>
              <a:t>3</a:t>
            </a:r>
            <a:r>
              <a:rPr lang="zh-CN" altLang="en-US"/>
              <a:t>（</a:t>
            </a:r>
            <a:r>
              <a:rPr lang="en-US" altLang="zh-CN"/>
              <a:t>Computation, Communication, Congestion</a:t>
            </a:r>
            <a:r>
              <a:rPr lang="zh-CN" altLang="en-US"/>
              <a:t>）</a:t>
            </a:r>
          </a:p>
          <a:p>
            <a:pPr lvl="1" eaLnBrk="1" hangingPunct="1"/>
            <a:r>
              <a:rPr lang="zh-CN" altLang="en-US"/>
              <a:t>是一个与体系结构无关的粗粒度的并行计算模型，旨在能反映计算复杂度，通信模式和通信期间潜在的拥挤等因素对粗粒度网络算法的影响。</a:t>
            </a:r>
            <a:endParaRPr kumimoji="0" lang="zh-CN" altLang="en-US"/>
          </a:p>
          <a:p>
            <a:pPr eaLnBrk="1" hangingPunct="1"/>
            <a:endParaRPr lang="zh-CN"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并行编程环境</a:t>
            </a:r>
          </a:p>
        </p:txBody>
      </p:sp>
      <p:sp>
        <p:nvSpPr>
          <p:cNvPr id="52227" name="Rectangle 3"/>
          <p:cNvSpPr>
            <a:spLocks noGrp="1" noChangeArrowheads="1"/>
          </p:cNvSpPr>
          <p:nvPr>
            <p:ph type="body" idx="1"/>
          </p:nvPr>
        </p:nvSpPr>
        <p:spPr/>
        <p:txBody>
          <a:bodyPr/>
          <a:lstStyle/>
          <a:p>
            <a:pPr eaLnBrk="1" hangingPunct="1"/>
            <a:r>
              <a:rPr lang="zh-CN" altLang="en-US" dirty="0"/>
              <a:t>比较流行的并行编程环境主要有</a:t>
            </a:r>
            <a:r>
              <a:rPr lang="en-US" altLang="zh-CN" dirty="0"/>
              <a:t>3</a:t>
            </a:r>
            <a:r>
              <a:rPr lang="zh-CN" altLang="en-US" dirty="0"/>
              <a:t>类：消息传递、共享存储和数据并行，</a:t>
            </a:r>
          </a:p>
          <a:p>
            <a:pPr lvl="1" eaLnBrk="1" hangingPunct="1">
              <a:spcBef>
                <a:spcPts val="1200"/>
              </a:spcBef>
            </a:pPr>
            <a:r>
              <a:rPr lang="zh-CN" altLang="en-US" dirty="0">
                <a:latin typeface="宋体" pitchFamily="2" charset="-122"/>
              </a:rPr>
              <a:t>共享存储并行编程基于线程级细粒度并行，可移植性不如消息传递并行编程，但是，由于他们支持数据的共享存储，所以并行编程的难度较小，但一般情况下，当处理机个数较多时，其并行性能明显不如消息传递编程</a:t>
            </a:r>
            <a:r>
              <a:rPr lang="zh-CN" altLang="en-US" dirty="0"/>
              <a:t> ；</a:t>
            </a:r>
          </a:p>
          <a:p>
            <a:pPr lvl="1" eaLnBrk="1" hangingPunct="1">
              <a:spcBef>
                <a:spcPts val="1200"/>
              </a:spcBef>
            </a:pPr>
            <a:r>
              <a:rPr lang="zh-CN" altLang="en-US" dirty="0">
                <a:latin typeface="宋体" pitchFamily="2" charset="-122"/>
              </a:rPr>
              <a:t>消息传递并行编程基于大粒度的进程级并行，几乎被所有当前流行的各类并行计算机所支持，具有较好的可扩展性。但是，消息传递并行编程只能支持进程间的分布式存储模式，即各个进程只能支持访问其局部内存空间，而对其他进程的局部内存空间的访问只能通过消息传递来实现，因此，学习和使用消息传递并行编程的难度均大于共享存储和数据并行这两种编程模式。</a:t>
            </a:r>
            <a:r>
              <a:rPr lang="zh-CN" altLang="en-US" dirty="0"/>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并行编程环境</a:t>
            </a:r>
          </a:p>
        </p:txBody>
      </p:sp>
      <p:sp>
        <p:nvSpPr>
          <p:cNvPr id="54275" name="Rectangle 3"/>
          <p:cNvSpPr>
            <a:spLocks noGrp="1" noChangeArrowheads="1"/>
          </p:cNvSpPr>
          <p:nvPr>
            <p:ph type="body" idx="1"/>
          </p:nvPr>
        </p:nvSpPr>
        <p:spPr/>
        <p:txBody>
          <a:bodyPr/>
          <a:lstStyle/>
          <a:p>
            <a:pPr eaLnBrk="1" hangingPunct="1"/>
            <a:r>
              <a:rPr lang="zh-CN" altLang="en-US"/>
              <a:t>3</a:t>
            </a:r>
            <a:r>
              <a:rPr lang="zh-CN" altLang="en-US">
                <a:latin typeface="宋体" pitchFamily="2" charset="-122"/>
              </a:rPr>
              <a:t>类并行编程环境的主要特征的比较总结</a:t>
            </a:r>
            <a:r>
              <a:rPr lang="zh-CN" altLang="en-US"/>
              <a:t> </a:t>
            </a:r>
          </a:p>
        </p:txBody>
      </p:sp>
      <p:graphicFrame>
        <p:nvGraphicFramePr>
          <p:cNvPr id="154628" name="Group 4"/>
          <p:cNvGraphicFramePr>
            <a:graphicFrameLocks noGrp="1"/>
          </p:cNvGraphicFramePr>
          <p:nvPr>
            <p:ph type="tbl" idx="1"/>
          </p:nvPr>
        </p:nvGraphicFramePr>
        <p:xfrm>
          <a:off x="533400" y="2362200"/>
          <a:ext cx="8137525" cy="3651250"/>
        </p:xfrm>
        <a:graphic>
          <a:graphicData uri="http://schemas.openxmlformats.org/drawingml/2006/table">
            <a:tbl>
              <a:tblPr/>
              <a:tblGrid>
                <a:gridCol w="2089150">
                  <a:extLst>
                    <a:ext uri="{9D8B030D-6E8A-4147-A177-3AD203B41FA5}">
                      <a16:colId xmlns:a16="http://schemas.microsoft.com/office/drawing/2014/main" val="20000"/>
                    </a:ext>
                  </a:extLst>
                </a:gridCol>
                <a:gridCol w="1979613">
                  <a:extLst>
                    <a:ext uri="{9D8B030D-6E8A-4147-A177-3AD203B41FA5}">
                      <a16:colId xmlns:a16="http://schemas.microsoft.com/office/drawing/2014/main" val="20001"/>
                    </a:ext>
                  </a:extLst>
                </a:gridCol>
                <a:gridCol w="1979612">
                  <a:extLst>
                    <a:ext uri="{9D8B030D-6E8A-4147-A177-3AD203B41FA5}">
                      <a16:colId xmlns:a16="http://schemas.microsoft.com/office/drawing/2014/main" val="20002"/>
                    </a:ext>
                  </a:extLst>
                </a:gridCol>
                <a:gridCol w="2089150">
                  <a:extLst>
                    <a:ext uri="{9D8B030D-6E8A-4147-A177-3AD203B41FA5}">
                      <a16:colId xmlns:a16="http://schemas.microsoft.com/office/drawing/2014/main" val="20003"/>
                    </a:ext>
                  </a:extLst>
                </a:gridCol>
              </a:tblGrid>
              <a:tr h="365125">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特征</a:t>
                      </a:r>
                      <a:endParaRPr kumimoji="1" lang="zh-CN" altLang="en-US" sz="2000"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消息传递</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共享存储</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1"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数据并行</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65125">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典型代表</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MPI, PVM</a:t>
                      </a:r>
                      <a:endParaRPr kumimoji="1" lang="zh-CN" altLang="zh-CN"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OpenMP</a:t>
                      </a:r>
                      <a:endParaRPr kumimoji="1" lang="zh-CN" altLang="zh-CN"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HPF</a:t>
                      </a:r>
                      <a:endParaRPr kumimoji="1" lang="zh-CN" altLang="zh-CN"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30250">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可移植性</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所有主流并行计算机</a:t>
                      </a:r>
                      <a:endParaRPr kumimoji="1" lang="zh-CN" altLang="en-US" sz="2000"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SMP, DSM</a:t>
                      </a:r>
                      <a:endParaRPr kumimoji="1" lang="zh-CN" altLang="zh-CN" sz="2000"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CN"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SMP, DSM, MPP</a:t>
                      </a:r>
                      <a:endParaRPr kumimoji="1" lang="zh-CN" altLang="zh-CN" sz="2000"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65125">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并行粒度</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进程级大粒度</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线程级细粒度</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进程级细粒度</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65125">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并行操作方式</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异步</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异步</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松散同步</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65125">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数据存储模式</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分布式存储</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共享存储</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共享存储</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65125">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数据分配方式</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显式</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隐式</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半隐式</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65125">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学习入门难度</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较难</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容易</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偏易</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65125">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可扩展性</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好</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较差</a:t>
                      </a:r>
                      <a:endParaRPr kumimoji="1" lang="zh-CN" altLang="en-US" sz="2000" b="0"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buSzPct val="95000"/>
                        <a:defRPr kumimoji="1" sz="2000">
                          <a:solidFill>
                            <a:schemeClr val="tx1"/>
                          </a:solidFill>
                          <a:latin typeface="Times New Roman" panose="02020603050405020304" pitchFamily="18" charset="0"/>
                          <a:ea typeface="宋体" panose="02010600030101010101" pitchFamily="2" charset="-122"/>
                        </a:defRPr>
                      </a:lvl2pPr>
                      <a:lvl3pPr marL="1143000" indent="-228600">
                        <a:buClr>
                          <a:schemeClr val="accent1"/>
                        </a:buClr>
                        <a:buSzPct val="60000"/>
                        <a:defRPr kumimoji="1">
                          <a:solidFill>
                            <a:schemeClr val="tx1"/>
                          </a:solidFill>
                          <a:latin typeface="Times New Roman" panose="02020603050405020304" pitchFamily="18" charset="0"/>
                          <a:ea typeface="宋体" panose="02010600030101010101" pitchFamily="2" charset="-122"/>
                        </a:defRPr>
                      </a:lvl3pPr>
                      <a:lvl4pPr marL="1600200" indent="-228600">
                        <a:buClr>
                          <a:schemeClr val="tx1"/>
                        </a:buClr>
                        <a:defRPr kumimoji="1">
                          <a:solidFill>
                            <a:schemeClr val="tx1"/>
                          </a:solidFill>
                          <a:latin typeface="Times New Roman" panose="02020603050405020304" pitchFamily="18" charset="0"/>
                          <a:ea typeface="宋体" panose="02010600030101010101" pitchFamily="2" charset="-122"/>
                        </a:defRPr>
                      </a:lvl4pPr>
                      <a:lvl5pPr marL="2057400" indent="-228600">
                        <a:buClr>
                          <a:schemeClr val="accent1"/>
                        </a:buClr>
                        <a:defRPr kumimoji="1">
                          <a:solidFill>
                            <a:schemeClr val="tx1"/>
                          </a:solidFill>
                          <a:latin typeface="Times New Roman" panose="02020603050405020304" pitchFamily="18" charset="0"/>
                          <a:ea typeface="宋体" panose="02010600030101010101" pitchFamily="2" charset="-122"/>
                        </a:defRPr>
                      </a:lvl5pPr>
                      <a:lvl6pPr marL="25146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6pPr>
                      <a:lvl7pPr marL="29718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7pPr>
                      <a:lvl8pPr marL="34290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8pPr>
                      <a:lvl9pPr marL="3886200" indent="-228600" fontAlgn="base">
                        <a:spcBef>
                          <a:spcPct val="20000"/>
                        </a:spcBef>
                        <a:spcAft>
                          <a:spcPct val="0"/>
                        </a:spcAft>
                        <a:buClr>
                          <a:schemeClr val="accent1"/>
                        </a:buClr>
                        <a:defRPr kumimoji="1">
                          <a:solidFill>
                            <a:schemeClr val="tx1"/>
                          </a:solidFill>
                          <a:latin typeface="Times New Roman" panose="02020603050405020304" pitchFamily="18"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zh-CN" altLang="en-US" sz="2000" b="0" i="0" u="none" strike="noStrike" cap="none" normalizeH="0" baseline="0" dirty="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一般</a:t>
                      </a:r>
                      <a:endParaRPr kumimoji="1" lang="zh-CN" altLang="en-US" sz="2000" b="0" i="0" u="none" strike="noStrike" cap="none" normalizeH="0" baseline="0" dirty="0">
                        <a:ln>
                          <a:noFill/>
                        </a:ln>
                        <a:solidFill>
                          <a:schemeClr val="tx1"/>
                        </a:solidFill>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并行计算性能评测</a:t>
            </a:r>
          </a:p>
        </p:txBody>
      </p:sp>
      <p:sp>
        <p:nvSpPr>
          <p:cNvPr id="56323" name="Rectangle 3"/>
          <p:cNvSpPr>
            <a:spLocks noGrp="1" noChangeArrowheads="1"/>
          </p:cNvSpPr>
          <p:nvPr>
            <p:ph type="body" idx="1"/>
          </p:nvPr>
        </p:nvSpPr>
        <p:spPr/>
        <p:txBody>
          <a:bodyPr/>
          <a:lstStyle/>
          <a:p>
            <a:pPr eaLnBrk="1" hangingPunct="1"/>
            <a:r>
              <a:rPr lang="zh-CN" altLang="en-US"/>
              <a:t>加速比（</a:t>
            </a:r>
            <a:r>
              <a:rPr lang="en-US" altLang="zh-CN"/>
              <a:t>Speedup</a:t>
            </a:r>
            <a:r>
              <a:rPr lang="zh-CN" altLang="en-US"/>
              <a:t>）：</a:t>
            </a:r>
            <a:r>
              <a:rPr lang="zh-CN" altLang="en-US">
                <a:latin typeface="宋体" pitchFamily="2" charset="-122"/>
              </a:rPr>
              <a:t>用</a:t>
            </a:r>
            <a:r>
              <a:rPr lang="zh-CN" altLang="en-US" b="1">
                <a:latin typeface="宋体" pitchFamily="2" charset="-122"/>
              </a:rPr>
              <a:t>最优串行算法的执行时间</a:t>
            </a:r>
            <a:r>
              <a:rPr lang="zh-CN" altLang="en-US">
                <a:latin typeface="宋体" pitchFamily="2" charset="-122"/>
              </a:rPr>
              <a:t>除以</a:t>
            </a:r>
            <a:r>
              <a:rPr lang="zh-CN" altLang="en-US" b="1">
                <a:latin typeface="宋体" pitchFamily="2" charset="-122"/>
              </a:rPr>
              <a:t>并行程序的执行时间</a:t>
            </a:r>
            <a:r>
              <a:rPr lang="zh-CN" altLang="en-US">
                <a:latin typeface="宋体" pitchFamily="2" charset="-122"/>
              </a:rPr>
              <a:t>所得到的比值，能够准确描述对程序并行化之后所获得的性能收益。 </a:t>
            </a:r>
            <a:r>
              <a:rPr lang="zh-CN" altLang="en-US"/>
              <a:t> </a:t>
            </a:r>
          </a:p>
          <a:p>
            <a:pPr lvl="1" eaLnBrk="1" hangingPunct="1"/>
            <a:r>
              <a:rPr kumimoji="0" lang="zh-CN" altLang="en-US"/>
              <a:t>最优串行算法的执行时间除以并行程序的执行时间所得到的比值</a:t>
            </a:r>
            <a:r>
              <a:rPr kumimoji="0" lang="zh-CN" altLang="en-US" sz="2800"/>
              <a:t> ：</a:t>
            </a:r>
          </a:p>
          <a:p>
            <a:pPr lvl="1" eaLnBrk="1" hangingPunct="1"/>
            <a:endParaRPr kumimoji="0" lang="en-US" altLang="zh-CN"/>
          </a:p>
          <a:p>
            <a:pPr lvl="1" eaLnBrk="1" hangingPunct="1"/>
            <a:endParaRPr kumimoji="0" lang="zh-CN" altLang="en-US"/>
          </a:p>
          <a:p>
            <a:pPr lvl="1" eaLnBrk="1" hangingPunct="1"/>
            <a:endParaRPr kumimoji="0" lang="zh-CN" altLang="en-US"/>
          </a:p>
          <a:p>
            <a:pPr lvl="1" eaLnBrk="1" hangingPunct="1"/>
            <a:r>
              <a:rPr kumimoji="0" lang="zh-CN" altLang="en-US"/>
              <a:t>并行加速比就是指对于一个给定的应用，并行算法的执行速度相对于串行算法的执行速度加快了多少倍。</a:t>
            </a:r>
          </a:p>
          <a:p>
            <a:pPr eaLnBrk="1" hangingPunct="1"/>
            <a:endParaRPr lang="zh-CN" altLang="en-US"/>
          </a:p>
        </p:txBody>
      </p:sp>
      <p:graphicFrame>
        <p:nvGraphicFramePr>
          <p:cNvPr id="56324" name="Object 4"/>
          <p:cNvGraphicFramePr>
            <a:graphicFrameLocks noChangeAspect="1"/>
          </p:cNvGraphicFramePr>
          <p:nvPr/>
        </p:nvGraphicFramePr>
        <p:xfrm>
          <a:off x="1562100" y="3505200"/>
          <a:ext cx="6229350" cy="1076325"/>
        </p:xfrm>
        <a:graphic>
          <a:graphicData uri="http://schemas.openxmlformats.org/presentationml/2006/ole">
            <mc:AlternateContent xmlns:mc="http://schemas.openxmlformats.org/markup-compatibility/2006">
              <mc:Choice xmlns:v="urn:schemas-microsoft-com:vml" Requires="v">
                <p:oleObj spid="_x0000_s56370" name="公式" r:id="rId4" imgW="2425680" imgH="419040" progId="Equation.3">
                  <p:embed/>
                </p:oleObj>
              </mc:Choice>
              <mc:Fallback>
                <p:oleObj name="公式" r:id="rId4" imgW="2425680" imgH="41904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62100" y="3505200"/>
                        <a:ext cx="6229350" cy="1076325"/>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并行计算性能评测</a:t>
            </a:r>
          </a:p>
        </p:txBody>
      </p:sp>
      <p:sp>
        <p:nvSpPr>
          <p:cNvPr id="58371" name="Rectangle 3"/>
          <p:cNvSpPr>
            <a:spLocks noGrp="1" noChangeArrowheads="1"/>
          </p:cNvSpPr>
          <p:nvPr>
            <p:ph type="body" idx="1"/>
          </p:nvPr>
        </p:nvSpPr>
        <p:spPr/>
        <p:txBody>
          <a:bodyPr/>
          <a:lstStyle/>
          <a:p>
            <a:pPr eaLnBrk="1" hangingPunct="1"/>
            <a:r>
              <a:rPr lang="zh-CN" altLang="en-US" dirty="0"/>
              <a:t>并行程序执行时间</a:t>
            </a:r>
          </a:p>
          <a:p>
            <a:pPr lvl="1" eaLnBrk="1" hangingPunct="1">
              <a:spcBef>
                <a:spcPts val="1200"/>
              </a:spcBef>
            </a:pPr>
            <a:r>
              <a:rPr lang="zh-CN" altLang="en-US" dirty="0"/>
              <a:t>等于从并行程序开始执行到所有进程执行完毕，墙上时钟走过的时间，也称为墙上时间 （</a:t>
            </a:r>
            <a:r>
              <a:rPr lang="en-US" altLang="zh-CN" dirty="0"/>
              <a:t>wall clock time</a:t>
            </a:r>
            <a:r>
              <a:rPr lang="zh-CN" altLang="en-US" dirty="0"/>
              <a:t>）。对各个进程，墙上时间可进一步分解为计算</a:t>
            </a:r>
            <a:r>
              <a:rPr lang="en-US" altLang="zh-CN" dirty="0"/>
              <a:t>CPU</a:t>
            </a:r>
            <a:r>
              <a:rPr lang="zh-CN" altLang="en-US" dirty="0"/>
              <a:t>时间、通信</a:t>
            </a:r>
            <a:r>
              <a:rPr lang="en-US" altLang="zh-CN" dirty="0"/>
              <a:t>CPU</a:t>
            </a:r>
            <a:r>
              <a:rPr lang="zh-CN" altLang="en-US" dirty="0"/>
              <a:t>时间、同步开销时间、同步导致的进程空闲时间</a:t>
            </a:r>
            <a:r>
              <a:rPr kumimoji="0" lang="zh-CN" altLang="en-US" dirty="0"/>
              <a:t>；</a:t>
            </a:r>
          </a:p>
          <a:p>
            <a:pPr lvl="1" eaLnBrk="1" hangingPunct="1">
              <a:spcBef>
                <a:spcPts val="1200"/>
              </a:spcBef>
            </a:pPr>
            <a:r>
              <a:rPr lang="zh-CN" altLang="en-US" dirty="0"/>
              <a:t>计算</a:t>
            </a:r>
            <a:r>
              <a:rPr lang="en-US" altLang="zh-CN" dirty="0"/>
              <a:t>CPU</a:t>
            </a:r>
            <a:r>
              <a:rPr lang="zh-CN" altLang="en-US" dirty="0"/>
              <a:t>时间：</a:t>
            </a:r>
            <a:r>
              <a:rPr lang="zh-CN" altLang="en-US" dirty="0">
                <a:latin typeface="宋体" pitchFamily="2" charset="-122"/>
              </a:rPr>
              <a:t>进程指令执行所花费的</a:t>
            </a:r>
            <a:r>
              <a:rPr lang="en-US" altLang="zh-CN" dirty="0"/>
              <a:t>CPU</a:t>
            </a:r>
            <a:r>
              <a:rPr lang="zh-CN" altLang="en-US" dirty="0">
                <a:latin typeface="宋体" pitchFamily="2" charset="-122"/>
              </a:rPr>
              <a:t>时间，包括程序本身的指令执行占用的时间和系统指令花费的时间</a:t>
            </a:r>
            <a:r>
              <a:rPr lang="zh-CN" altLang="en-US" dirty="0"/>
              <a:t>；</a:t>
            </a:r>
          </a:p>
          <a:p>
            <a:pPr lvl="1" eaLnBrk="1" hangingPunct="1">
              <a:spcBef>
                <a:spcPts val="1200"/>
              </a:spcBef>
            </a:pPr>
            <a:r>
              <a:rPr lang="zh-CN" altLang="en-US" dirty="0"/>
              <a:t>通信</a:t>
            </a:r>
            <a:r>
              <a:rPr lang="en-US" altLang="zh-CN" dirty="0"/>
              <a:t>CPU</a:t>
            </a:r>
            <a:r>
              <a:rPr lang="zh-CN" altLang="en-US" dirty="0"/>
              <a:t>时间；</a:t>
            </a:r>
            <a:endParaRPr kumimoji="0" lang="zh-CN" altLang="en-US" dirty="0"/>
          </a:p>
          <a:p>
            <a:pPr lvl="1" eaLnBrk="1" hangingPunct="1">
              <a:spcBef>
                <a:spcPts val="1200"/>
              </a:spcBef>
            </a:pPr>
            <a:r>
              <a:rPr lang="zh-CN" altLang="en-US" dirty="0"/>
              <a:t>同步开销时间；</a:t>
            </a:r>
            <a:endParaRPr kumimoji="0" lang="zh-CN" altLang="en-US" dirty="0"/>
          </a:p>
          <a:p>
            <a:pPr lvl="1" eaLnBrk="1" hangingPunct="1">
              <a:spcBef>
                <a:spcPts val="1200"/>
              </a:spcBef>
            </a:pPr>
            <a:r>
              <a:rPr lang="zh-CN" altLang="en-US" dirty="0"/>
              <a:t>进程空闲时间：</a:t>
            </a:r>
            <a:r>
              <a:rPr lang="zh-CN" altLang="en-US" dirty="0">
                <a:latin typeface="宋体" pitchFamily="2" charset="-122"/>
              </a:rPr>
              <a:t>当一个进程阻塞式等待其他进程的消息时，</a:t>
            </a:r>
            <a:r>
              <a:rPr lang="en-US" altLang="zh-CN" dirty="0"/>
              <a:t>CPU</a:t>
            </a:r>
            <a:r>
              <a:rPr lang="zh-CN" altLang="en-US" dirty="0">
                <a:latin typeface="宋体" pitchFamily="2" charset="-122"/>
              </a:rPr>
              <a:t>通常是空闲的，或者处于等待状态。进程空闲时间是指并行程序执行过程中，进程所有空闲时间总和。</a:t>
            </a:r>
            <a:r>
              <a:rPr lang="zh-CN" altLang="en-US" dirty="0"/>
              <a:t> </a:t>
            </a:r>
          </a:p>
          <a:p>
            <a:pPr eaLnBrk="1" hangingPunct="1"/>
            <a:endParaRPr lang="zh-CN"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defRPr/>
            </a:pPr>
            <a:r>
              <a:rPr kumimoji="0" lang="zh-CN" altLang="en-US">
                <a:latin typeface="Times New Roman" panose="02020603050405020304" pitchFamily="18" charset="0"/>
              </a:rPr>
              <a:t>并行计算性能评测</a:t>
            </a:r>
          </a:p>
        </p:txBody>
      </p:sp>
      <p:sp>
        <p:nvSpPr>
          <p:cNvPr id="60419" name="Rectangle 3"/>
          <p:cNvSpPr>
            <a:spLocks noGrp="1" noChangeArrowheads="1"/>
          </p:cNvSpPr>
          <p:nvPr>
            <p:ph type="body" idx="1"/>
          </p:nvPr>
        </p:nvSpPr>
        <p:spPr>
          <a:xfrm>
            <a:off x="228600" y="1219200"/>
            <a:ext cx="8610600" cy="5450160"/>
          </a:xfrm>
        </p:spPr>
        <p:txBody>
          <a:bodyPr/>
          <a:lstStyle/>
          <a:p>
            <a:pPr eaLnBrk="1" hangingPunct="1">
              <a:lnSpc>
                <a:spcPct val="90000"/>
              </a:lnSpc>
            </a:pPr>
            <a:r>
              <a:rPr lang="zh-CN" altLang="en-US" dirty="0"/>
              <a:t>加速比性能定律</a:t>
            </a:r>
            <a:r>
              <a:rPr lang="en-US" altLang="zh-CN" dirty="0"/>
              <a:t>——Amdahl</a:t>
            </a:r>
            <a:r>
              <a:rPr lang="zh-CN" altLang="en-US" dirty="0"/>
              <a:t>定律</a:t>
            </a:r>
            <a:endParaRPr lang="en-US" altLang="zh-CN" dirty="0"/>
          </a:p>
          <a:p>
            <a:pPr lvl="1" eaLnBrk="1" hangingPunct="1">
              <a:lnSpc>
                <a:spcPct val="90000"/>
              </a:lnSpc>
            </a:pPr>
            <a:r>
              <a:rPr kumimoji="0" lang="zh-CN" altLang="en-US" sz="2000" dirty="0"/>
              <a:t>能够计算并行程序相对于最优串行算法在性能提升上的理论最大值——表述是一种直观、清楚的表述，他将程序划分为可加速与不可加速两大部分，程序总的加速比是一个关于程序中这两部分所占比例以及可加速部分性能加速程度的函数</a:t>
            </a:r>
            <a:r>
              <a:rPr kumimoji="0" lang="zh-CN" altLang="en-US" dirty="0"/>
              <a:t> </a:t>
            </a:r>
            <a:r>
              <a:rPr kumimoji="0" lang="zh-CN" altLang="en-US" sz="2800" dirty="0"/>
              <a:t> </a:t>
            </a:r>
            <a:endParaRPr kumimoji="0" lang="zh-CN" altLang="en-US" dirty="0"/>
          </a:p>
          <a:p>
            <a:pPr lvl="1" eaLnBrk="1" hangingPunct="1">
              <a:lnSpc>
                <a:spcPct val="90000"/>
              </a:lnSpc>
            </a:pPr>
            <a:endParaRPr kumimoji="0" lang="zh-CN" altLang="en-US" dirty="0"/>
          </a:p>
          <a:p>
            <a:pPr lvl="1" eaLnBrk="1" hangingPunct="1">
              <a:lnSpc>
                <a:spcPct val="90000"/>
              </a:lnSpc>
            </a:pPr>
            <a:r>
              <a:rPr kumimoji="0" lang="zh-CN" altLang="en-US" sz="1800" dirty="0">
                <a:latin typeface="宋体" pitchFamily="2" charset="-122"/>
              </a:rPr>
              <a:t>如果只对</a:t>
            </a:r>
            <a:r>
              <a:rPr kumimoji="0" lang="zh-CN" altLang="en-US" sz="1800" dirty="0"/>
              <a:t>50%</a:t>
            </a:r>
            <a:r>
              <a:rPr kumimoji="0" lang="zh-CN" altLang="en-US" sz="1800" dirty="0">
                <a:latin typeface="宋体" pitchFamily="2" charset="-122"/>
              </a:rPr>
              <a:t>的程序加速</a:t>
            </a:r>
            <a:r>
              <a:rPr kumimoji="0" lang="zh-CN" altLang="en-US" sz="1800" dirty="0"/>
              <a:t>15%</a:t>
            </a:r>
            <a:r>
              <a:rPr kumimoji="0" lang="zh-CN" altLang="en-US" sz="1800" dirty="0">
                <a:latin typeface="宋体" pitchFamily="2" charset="-122"/>
              </a:rPr>
              <a:t>的话，整个程序总的加速比就是：</a:t>
            </a:r>
            <a:r>
              <a:rPr kumimoji="0" lang="zh-CN" altLang="en-US" dirty="0"/>
              <a:t> </a:t>
            </a:r>
          </a:p>
          <a:p>
            <a:pPr lvl="1" eaLnBrk="1" hangingPunct="1">
              <a:lnSpc>
                <a:spcPct val="90000"/>
              </a:lnSpc>
            </a:pPr>
            <a:r>
              <a:rPr lang="en-US" altLang="zh-CN" sz="2000" dirty="0"/>
              <a:t>Amdahl</a:t>
            </a:r>
            <a:r>
              <a:rPr lang="zh-CN" altLang="en-US" sz="2000" dirty="0"/>
              <a:t>定律</a:t>
            </a:r>
            <a:r>
              <a:rPr lang="en-US" altLang="zh-CN" sz="2000" dirty="0"/>
              <a:t>:</a:t>
            </a:r>
          </a:p>
          <a:p>
            <a:pPr lvl="1" eaLnBrk="1" hangingPunct="1">
              <a:lnSpc>
                <a:spcPct val="90000"/>
              </a:lnSpc>
            </a:pPr>
            <a:endParaRPr lang="en-US" altLang="zh-CN" dirty="0"/>
          </a:p>
          <a:p>
            <a:pPr lvl="1" eaLnBrk="1" hangingPunct="1">
              <a:lnSpc>
                <a:spcPct val="90000"/>
              </a:lnSpc>
            </a:pPr>
            <a:endParaRPr lang="en-US" altLang="zh-CN" dirty="0"/>
          </a:p>
          <a:p>
            <a:pPr lvl="1" eaLnBrk="1" hangingPunct="1">
              <a:lnSpc>
                <a:spcPct val="90000"/>
              </a:lnSpc>
            </a:pPr>
            <a:r>
              <a:rPr lang="en-US" altLang="zh-CN" sz="1800" dirty="0"/>
              <a:t>S </a:t>
            </a:r>
            <a:r>
              <a:rPr lang="zh-CN" altLang="en-US" sz="1800" dirty="0">
                <a:latin typeface="宋体" pitchFamily="2" charset="-122"/>
              </a:rPr>
              <a:t>表示执行程序中串行部分的比例，</a:t>
            </a:r>
            <a:r>
              <a:rPr lang="en-US" altLang="zh-CN" sz="1800" dirty="0"/>
              <a:t>n</a:t>
            </a:r>
            <a:r>
              <a:rPr lang="zh-CN" altLang="en-US" sz="1800" dirty="0">
                <a:latin typeface="宋体" pitchFamily="2" charset="-122"/>
              </a:rPr>
              <a:t>表示处理器核的数量。假设最优串行算法的执行时间为一个单位时间（也就是分子为</a:t>
            </a:r>
            <a:r>
              <a:rPr lang="zh-CN" altLang="en-US" sz="1800" dirty="0"/>
              <a:t>1</a:t>
            </a:r>
            <a:r>
              <a:rPr lang="zh-CN" altLang="en-US" sz="1800" dirty="0">
                <a:latin typeface="宋体" pitchFamily="2" charset="-122"/>
              </a:rPr>
              <a:t>）。</a:t>
            </a:r>
          </a:p>
          <a:p>
            <a:pPr lvl="1" eaLnBrk="1" hangingPunct="1">
              <a:lnSpc>
                <a:spcPct val="90000"/>
              </a:lnSpc>
            </a:pPr>
            <a:r>
              <a:rPr lang="zh-CN" altLang="en-US" sz="1800" dirty="0">
                <a:latin typeface="宋体" pitchFamily="2" charset="-122"/>
              </a:rPr>
              <a:t>处理器核在数量上能够无限制的增加，但是无限的处理器核却并不能带来性能上的无限增长，无论如何，程序性能上的总是有个上限，这个要受限于串行部分所占的比例。</a:t>
            </a:r>
            <a:r>
              <a:rPr lang="zh-CN" altLang="en-US" sz="2000" dirty="0">
                <a:latin typeface="宋体" pitchFamily="2" charset="-122"/>
              </a:rPr>
              <a:t> </a:t>
            </a:r>
            <a:r>
              <a:rPr lang="zh-CN" altLang="en-US" dirty="0"/>
              <a:t> </a:t>
            </a:r>
            <a:endParaRPr lang="en-US" altLang="zh-CN" dirty="0"/>
          </a:p>
          <a:p>
            <a:pPr lvl="1" eaLnBrk="1" hangingPunct="1">
              <a:lnSpc>
                <a:spcPct val="90000"/>
              </a:lnSpc>
            </a:pPr>
            <a:endParaRPr lang="en-US" altLang="zh-CN" dirty="0"/>
          </a:p>
          <a:p>
            <a:pPr lvl="1" eaLnBrk="1" hangingPunct="1">
              <a:lnSpc>
                <a:spcPct val="90000"/>
              </a:lnSpc>
            </a:pPr>
            <a:endParaRPr lang="en-US" altLang="zh-CN" dirty="0"/>
          </a:p>
          <a:p>
            <a:pPr eaLnBrk="1" hangingPunct="1">
              <a:lnSpc>
                <a:spcPct val="90000"/>
              </a:lnSpc>
            </a:pPr>
            <a:endParaRPr lang="zh-CN" altLang="en-US" dirty="0"/>
          </a:p>
        </p:txBody>
      </p:sp>
      <p:graphicFrame>
        <p:nvGraphicFramePr>
          <p:cNvPr id="60420" name="Object 4"/>
          <p:cNvGraphicFramePr>
            <a:graphicFrameLocks noChangeAspect="1"/>
          </p:cNvGraphicFramePr>
          <p:nvPr/>
        </p:nvGraphicFramePr>
        <p:xfrm>
          <a:off x="1239838" y="2889250"/>
          <a:ext cx="7632700" cy="555625"/>
        </p:xfrm>
        <a:graphic>
          <a:graphicData uri="http://schemas.openxmlformats.org/presentationml/2006/ole">
            <mc:AlternateContent xmlns:mc="http://schemas.openxmlformats.org/markup-compatibility/2006">
              <mc:Choice xmlns:v="urn:schemas-microsoft-com:vml" Requires="v">
                <p:oleObj spid="_x0000_s60467" name="公式" r:id="rId4" imgW="5626100" imgH="406400" progId="Equation.3">
                  <p:embed/>
                </p:oleObj>
              </mc:Choice>
              <mc:Fallback>
                <p:oleObj name="公式" r:id="rId4" imgW="5626100" imgH="406400"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9838" y="2889250"/>
                        <a:ext cx="7632700" cy="5556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6042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67000" y="4038600"/>
            <a:ext cx="38100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pPr eaLnBrk="1" hangingPunct="1">
              <a:defRPr/>
            </a:pPr>
            <a:r>
              <a:rPr kumimoji="0" lang="zh-CN" altLang="en-US">
                <a:latin typeface="宋体" panose="02010600030101010101" pitchFamily="2" charset="-122"/>
              </a:rPr>
              <a:t>程序性能优化</a:t>
            </a:r>
            <a:r>
              <a:rPr kumimoji="0" lang="zh-CN" altLang="en-US">
                <a:latin typeface="Times New Roman" panose="02020603050405020304" pitchFamily="18" charset="0"/>
              </a:rPr>
              <a:t> </a:t>
            </a:r>
          </a:p>
        </p:txBody>
      </p:sp>
      <p:sp>
        <p:nvSpPr>
          <p:cNvPr id="62467" name="Rectangle 3"/>
          <p:cNvSpPr>
            <a:spLocks noGrp="1" noChangeArrowheads="1"/>
          </p:cNvSpPr>
          <p:nvPr>
            <p:ph type="body" idx="1"/>
          </p:nvPr>
        </p:nvSpPr>
        <p:spPr/>
        <p:txBody>
          <a:bodyPr/>
          <a:lstStyle/>
          <a:p>
            <a:pPr eaLnBrk="1" hangingPunct="1"/>
            <a:r>
              <a:rPr lang="zh-CN" altLang="en-US" sz="2400" dirty="0">
                <a:latin typeface="宋体" pitchFamily="2" charset="-122"/>
              </a:rPr>
              <a:t>串行程序性能优化</a:t>
            </a:r>
            <a:r>
              <a:rPr lang="zh-CN" altLang="en-US" sz="2400" dirty="0"/>
              <a:t>——</a:t>
            </a:r>
            <a:r>
              <a:rPr lang="zh-CN" altLang="en-US" sz="2400" dirty="0">
                <a:latin typeface="宋体" pitchFamily="2" charset="-122"/>
              </a:rPr>
              <a:t>是并行程序性能优化的基础，一个好的并行程序首先应该拥有良好的单机性能，影响程序单机性能的主要因素是程序的计算流程和处理器的体系结构</a:t>
            </a:r>
            <a:r>
              <a:rPr lang="zh-CN" altLang="en-US" sz="3200" dirty="0">
                <a:latin typeface="宋体" pitchFamily="2" charset="-122"/>
              </a:rPr>
              <a:t> </a:t>
            </a:r>
            <a:endParaRPr lang="zh-CN" altLang="en-US" sz="3200" dirty="0"/>
          </a:p>
          <a:p>
            <a:pPr lvl="1" eaLnBrk="1" hangingPunct="1">
              <a:spcBef>
                <a:spcPts val="1200"/>
              </a:spcBef>
            </a:pPr>
            <a:r>
              <a:rPr lang="zh-CN" altLang="en-US" sz="2000" dirty="0">
                <a:latin typeface="宋体" pitchFamily="2" charset="-122"/>
              </a:rPr>
              <a:t>调用高性能库：充分利用已有的高性能程序库是提高应用程序实际性能最有效的途径之一。许多著名的高性能数学程序库，如</a:t>
            </a:r>
            <a:r>
              <a:rPr lang="en-US" altLang="zh-CN" sz="2000" dirty="0">
                <a:latin typeface="宋体" pitchFamily="2" charset="-122"/>
              </a:rPr>
              <a:t>BLAS</a:t>
            </a:r>
            <a:r>
              <a:rPr lang="zh-CN" altLang="en-US" sz="2000" dirty="0">
                <a:latin typeface="宋体" pitchFamily="2" charset="-122"/>
              </a:rPr>
              <a:t>和</a:t>
            </a:r>
            <a:r>
              <a:rPr lang="en-US" altLang="zh-CN" sz="2000" dirty="0">
                <a:latin typeface="宋体" pitchFamily="2" charset="-122"/>
              </a:rPr>
              <a:t>FFTW；</a:t>
            </a:r>
          </a:p>
          <a:p>
            <a:pPr lvl="1" eaLnBrk="1" hangingPunct="1">
              <a:spcBef>
                <a:spcPts val="1200"/>
              </a:spcBef>
            </a:pPr>
            <a:r>
              <a:rPr lang="zh-CN" altLang="en-US" sz="2000" dirty="0">
                <a:latin typeface="宋体" pitchFamily="2" charset="-122"/>
              </a:rPr>
              <a:t>选择适当的编译器优化选项 ：现代编译器在编译时能够对程序进行优化，从而提高所生成的目标代码的性能。这些优化功能通常是通过一组编译选项来控制；</a:t>
            </a:r>
          </a:p>
          <a:p>
            <a:pPr lvl="1" eaLnBrk="1" hangingPunct="1">
              <a:spcBef>
                <a:spcPts val="1200"/>
              </a:spcBef>
            </a:pPr>
            <a:r>
              <a:rPr lang="zh-CN" altLang="en-US" sz="2000" dirty="0">
                <a:latin typeface="宋体" pitchFamily="2" charset="-122"/>
              </a:rPr>
              <a:t>合理定义数组维数：现代计算机为了提高内存带宽，多采用多体交叉并行存储系统，即使用多个独立的内存体，对他们统一编址。为了充分利用多体存储，在进行连续数据访问时应该使地址的增量与内存体数的最大公约数尽量的小，特别要避免地址增量正好是体数的倍数的情况，因为此时所有的访问将集中在一个存储体中； </a:t>
            </a:r>
            <a:r>
              <a:rPr lang="en-US" altLang="zh-CN" sz="2000" dirty="0">
                <a:latin typeface="宋体" pitchFamily="2" charset="-122"/>
              </a:rPr>
              <a:t> </a:t>
            </a:r>
            <a:r>
              <a:rPr lang="zh-CN" altLang="en-US" sz="2000" dirty="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hangingPunct="1">
              <a:defRPr/>
            </a:pPr>
            <a:r>
              <a:rPr kumimoji="0" lang="zh-CN" altLang="en-US">
                <a:latin typeface="宋体" panose="02010600030101010101" pitchFamily="2" charset="-122"/>
              </a:rPr>
              <a:t>程序性能优化</a:t>
            </a:r>
          </a:p>
        </p:txBody>
      </p:sp>
      <p:sp>
        <p:nvSpPr>
          <p:cNvPr id="64515" name="Rectangle 3"/>
          <p:cNvSpPr>
            <a:spLocks noGrp="1" noChangeArrowheads="1"/>
          </p:cNvSpPr>
          <p:nvPr>
            <p:ph type="body" idx="1"/>
          </p:nvPr>
        </p:nvSpPr>
        <p:spPr/>
        <p:txBody>
          <a:bodyPr/>
          <a:lstStyle/>
          <a:p>
            <a:pPr eaLnBrk="1" hangingPunct="1"/>
            <a:r>
              <a:rPr lang="zh-CN" altLang="en-US" dirty="0">
                <a:latin typeface="宋体" pitchFamily="2" charset="-122"/>
              </a:rPr>
              <a:t>串行程序性能优化</a:t>
            </a:r>
          </a:p>
          <a:p>
            <a:pPr lvl="1" eaLnBrk="1" hangingPunct="1">
              <a:spcBef>
                <a:spcPts val="1200"/>
              </a:spcBef>
            </a:pPr>
            <a:r>
              <a:rPr lang="zh-CN" altLang="en-US" dirty="0">
                <a:latin typeface="宋体" pitchFamily="2" charset="-122"/>
              </a:rPr>
              <a:t>注意嵌套循环的顺序：提高</a:t>
            </a:r>
            <a:r>
              <a:rPr lang="en-US" altLang="zh-CN" dirty="0">
                <a:latin typeface="宋体" pitchFamily="2" charset="-122"/>
              </a:rPr>
              <a:t>cache</a:t>
            </a:r>
            <a:r>
              <a:rPr lang="zh-CN" altLang="en-US" dirty="0">
                <a:latin typeface="宋体" pitchFamily="2" charset="-122"/>
              </a:rPr>
              <a:t>使用效率的一个简单原则就是尽量改善数据访问的局部性，数据访问的局部性包括</a:t>
            </a:r>
            <a:r>
              <a:rPr lang="zh-CN" altLang="en-US" b="1" dirty="0">
                <a:latin typeface="宋体" pitchFamily="2" charset="-122"/>
              </a:rPr>
              <a:t>空间局部性</a:t>
            </a:r>
            <a:r>
              <a:rPr lang="zh-CN" altLang="en-US" dirty="0">
                <a:latin typeface="宋体" pitchFamily="2" charset="-122"/>
              </a:rPr>
              <a:t>和</a:t>
            </a:r>
            <a:r>
              <a:rPr lang="zh-CN" altLang="en-US" b="1" dirty="0">
                <a:latin typeface="宋体" pitchFamily="2" charset="-122"/>
              </a:rPr>
              <a:t>时间局部性</a:t>
            </a:r>
            <a:r>
              <a:rPr lang="zh-CN" altLang="en-US" dirty="0">
                <a:latin typeface="宋体" pitchFamily="2" charset="-122"/>
              </a:rPr>
              <a:t>，空间局部性指的是访问了一个地址后，会紧接着访问他的邻居地址。在嵌套的多循环语句中，循环顺序往往对循环中数据访问的局部性有很大的影响。在编写嵌套的多循环代码时，一个通用的原则就是尽量使最内层循环的数据访问连续进行；</a:t>
            </a:r>
          </a:p>
          <a:p>
            <a:pPr lvl="1" eaLnBrk="1" hangingPunct="1">
              <a:spcBef>
                <a:spcPts val="1200"/>
              </a:spcBef>
            </a:pPr>
            <a:r>
              <a:rPr lang="zh-CN" altLang="en-US" dirty="0">
                <a:latin typeface="宋体" pitchFamily="2" charset="-122"/>
              </a:rPr>
              <a:t>一些其他方法，例如使用一些优化工具如 </a:t>
            </a:r>
            <a:r>
              <a:rPr lang="en-US" altLang="zh-CN" dirty="0">
                <a:latin typeface="宋体" pitchFamily="2" charset="-122"/>
              </a:rPr>
              <a:t>Intel </a:t>
            </a:r>
            <a:r>
              <a:rPr lang="en-US" altLang="zh-CN" dirty="0" err="1">
                <a:latin typeface="宋体" pitchFamily="2" charset="-122"/>
              </a:rPr>
              <a:t>VTune</a:t>
            </a:r>
            <a:r>
              <a:rPr lang="zh-CN" altLang="en-US" dirty="0">
                <a:latin typeface="宋体" pitchFamily="2" charset="-122"/>
              </a:rPr>
              <a:t>等。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pPr eaLnBrk="1" hangingPunct="1">
              <a:defRPr/>
            </a:pPr>
            <a:r>
              <a:rPr kumimoji="0" lang="zh-CN" altLang="en-US">
                <a:latin typeface="宋体" panose="02010600030101010101" pitchFamily="2" charset="-122"/>
              </a:rPr>
              <a:t>程序性能优化</a:t>
            </a:r>
          </a:p>
        </p:txBody>
      </p:sp>
      <p:sp>
        <p:nvSpPr>
          <p:cNvPr id="66563" name="Rectangle 3"/>
          <p:cNvSpPr>
            <a:spLocks noGrp="1" noChangeArrowheads="1"/>
          </p:cNvSpPr>
          <p:nvPr>
            <p:ph type="body" idx="1"/>
          </p:nvPr>
        </p:nvSpPr>
        <p:spPr/>
        <p:txBody>
          <a:bodyPr/>
          <a:lstStyle/>
          <a:p>
            <a:pPr eaLnBrk="1" hangingPunct="1">
              <a:lnSpc>
                <a:spcPct val="90000"/>
              </a:lnSpc>
            </a:pPr>
            <a:r>
              <a:rPr lang="zh-CN" altLang="en-US" dirty="0">
                <a:latin typeface="宋体" pitchFamily="2" charset="-122"/>
              </a:rPr>
              <a:t>并行程序性能优化</a:t>
            </a:r>
            <a:r>
              <a:rPr lang="zh-CN" altLang="en-US" dirty="0"/>
              <a:t>——</a:t>
            </a:r>
            <a:r>
              <a:rPr lang="zh-CN" altLang="en-US" dirty="0">
                <a:latin typeface="宋体" pitchFamily="2" charset="-122"/>
              </a:rPr>
              <a:t>并行程序的性能优化相对于串行程序而言就有些复杂了，最主要的是选择好的并行算法和通信模式，下面介绍一下常用的并行程序优化技术 </a:t>
            </a:r>
            <a:r>
              <a:rPr lang="zh-CN" altLang="en-US" dirty="0"/>
              <a:t> </a:t>
            </a:r>
          </a:p>
          <a:p>
            <a:pPr lvl="1" eaLnBrk="1" hangingPunct="1">
              <a:lnSpc>
                <a:spcPct val="90000"/>
              </a:lnSpc>
              <a:spcBef>
                <a:spcPts val="1200"/>
              </a:spcBef>
            </a:pPr>
            <a:r>
              <a:rPr lang="zh-CN" altLang="en-US" dirty="0">
                <a:latin typeface="宋体" pitchFamily="2" charset="-122"/>
              </a:rPr>
              <a:t>减少通信量、提高通信粒度：主要有三个途径：较少通信量、提高通信粒度和提高通信中的并发度。提高通信粒度的有效方法就是减少通信次数，尽可能将可以一次传递的数据合并起来一起传递；</a:t>
            </a:r>
          </a:p>
          <a:p>
            <a:pPr lvl="1" eaLnBrk="1" hangingPunct="1">
              <a:lnSpc>
                <a:spcPct val="90000"/>
              </a:lnSpc>
              <a:spcBef>
                <a:spcPts val="1200"/>
              </a:spcBef>
            </a:pPr>
            <a:r>
              <a:rPr lang="zh-CN" altLang="en-US" dirty="0">
                <a:latin typeface="宋体" pitchFamily="2" charset="-122"/>
              </a:rPr>
              <a:t>全局通信尽量利用高效集合</a:t>
            </a:r>
            <a:r>
              <a:rPr lang="zh-CN" altLang="en-US" b="1" dirty="0">
                <a:latin typeface="宋体" pitchFamily="2" charset="-122"/>
              </a:rPr>
              <a:t>通信算法</a:t>
            </a:r>
            <a:r>
              <a:rPr lang="zh-CN" altLang="en-US" dirty="0"/>
              <a:t>：</a:t>
            </a:r>
            <a:r>
              <a:rPr lang="zh-CN" altLang="en-US" dirty="0">
                <a:latin typeface="宋体" pitchFamily="2" charset="-122"/>
              </a:rPr>
              <a:t>当组织多个进程之间的集合通信时，使用高效的通信算法可以大大地提高通信效率，从而降低通信开销</a:t>
            </a:r>
            <a:r>
              <a:rPr lang="zh-CN" altLang="en-US" dirty="0"/>
              <a:t>；</a:t>
            </a:r>
          </a:p>
          <a:p>
            <a:pPr lvl="1" eaLnBrk="1" hangingPunct="1">
              <a:lnSpc>
                <a:spcPct val="90000"/>
              </a:lnSpc>
              <a:spcBef>
                <a:spcPts val="1200"/>
              </a:spcBef>
            </a:pPr>
            <a:r>
              <a:rPr lang="zh-CN" altLang="en-US" dirty="0">
                <a:latin typeface="宋体" pitchFamily="2" charset="-122"/>
              </a:rPr>
              <a:t>挖掘算法的并行度，减少</a:t>
            </a:r>
            <a:r>
              <a:rPr lang="en-US" altLang="zh-CN" dirty="0"/>
              <a:t>CPU</a:t>
            </a:r>
            <a:r>
              <a:rPr lang="zh-CN" altLang="en-US" dirty="0">
                <a:latin typeface="宋体" pitchFamily="2" charset="-122"/>
              </a:rPr>
              <a:t>空闲等待</a:t>
            </a:r>
            <a:r>
              <a:rPr lang="zh-CN" altLang="en-US" dirty="0"/>
              <a:t>：一</a:t>
            </a:r>
            <a:r>
              <a:rPr lang="zh-CN" altLang="en-US" dirty="0">
                <a:latin typeface="宋体" pitchFamily="2" charset="-122"/>
              </a:rPr>
              <a:t>些具有数据相关性的计算过程会导致并行运行的部分进程空闲等待。在这种情况下，可以考虑改变算法来消除数据相关性</a:t>
            </a:r>
            <a:r>
              <a:rPr lang="zh-CN" altLang="en-US" dirty="0"/>
              <a:t> ；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4" name="Rectangle 4"/>
          <p:cNvSpPr>
            <a:spLocks noGrp="1" noChangeArrowheads="1"/>
          </p:cNvSpPr>
          <p:nvPr>
            <p:ph type="title"/>
          </p:nvPr>
        </p:nvSpPr>
        <p:spPr/>
        <p:txBody>
          <a:bodyPr/>
          <a:lstStyle/>
          <a:p>
            <a:pPr eaLnBrk="1" hangingPunct="1">
              <a:defRPr/>
            </a:pPr>
            <a:r>
              <a:rPr kumimoji="0" lang="zh-CN" altLang="en-US">
                <a:latin typeface="宋体" panose="02010600030101010101" pitchFamily="2" charset="-122"/>
              </a:rPr>
              <a:t>程序性能优化</a:t>
            </a:r>
          </a:p>
        </p:txBody>
      </p:sp>
      <p:sp>
        <p:nvSpPr>
          <p:cNvPr id="68611" name="Rectangle 5"/>
          <p:cNvSpPr>
            <a:spLocks noGrp="1" noChangeArrowheads="1"/>
          </p:cNvSpPr>
          <p:nvPr>
            <p:ph type="body" idx="1"/>
          </p:nvPr>
        </p:nvSpPr>
        <p:spPr>
          <a:noFill/>
        </p:spPr>
        <p:txBody>
          <a:bodyPr/>
          <a:lstStyle/>
          <a:p>
            <a:pPr eaLnBrk="1" hangingPunct="1"/>
            <a:r>
              <a:rPr lang="zh-CN" altLang="en-US" sz="2400" dirty="0">
                <a:latin typeface="宋体" pitchFamily="2" charset="-122"/>
              </a:rPr>
              <a:t>并行程序性能优化</a:t>
            </a:r>
            <a:endParaRPr lang="zh-CN" altLang="en-US" sz="2400" dirty="0"/>
          </a:p>
          <a:p>
            <a:pPr lvl="1" eaLnBrk="1" hangingPunct="1">
              <a:spcBef>
                <a:spcPts val="1200"/>
              </a:spcBef>
            </a:pPr>
            <a:r>
              <a:rPr lang="zh-CN" altLang="en-US" sz="2000" dirty="0">
                <a:latin typeface="宋体" pitchFamily="2" charset="-122"/>
              </a:rPr>
              <a:t>负载平衡：是导致进程空闲等待的另外一个重要因素。在设计并行程序时应该充分考虑负载平衡问题，动态调整负载时要考虑负载调整的开销及由于负载不平衡而引起的空闲等待对性能的影响，寻找最优负载调整方案；</a:t>
            </a:r>
          </a:p>
          <a:p>
            <a:pPr lvl="1" eaLnBrk="1" hangingPunct="1">
              <a:spcBef>
                <a:spcPts val="1200"/>
              </a:spcBef>
            </a:pPr>
            <a:r>
              <a:rPr lang="zh-CN" altLang="en-US" sz="2000" dirty="0">
                <a:latin typeface="宋体" pitchFamily="2" charset="-122"/>
              </a:rPr>
              <a:t>通信、计算的重叠</a:t>
            </a:r>
            <a:r>
              <a:rPr lang="zh-CN" altLang="en-US" sz="2000" dirty="0"/>
              <a:t>：</a:t>
            </a:r>
            <a:r>
              <a:rPr lang="zh-CN" altLang="en-US" sz="2000" dirty="0">
                <a:latin typeface="宋体" pitchFamily="2" charset="-122"/>
              </a:rPr>
              <a:t>通常让通信和计算重叠进行，利用计算时间来屏蔽通信时间，是减少通信开销非常有效的方法。实现通信与计算重叠的方法一般基于</a:t>
            </a:r>
            <a:r>
              <a:rPr lang="zh-CN" altLang="en-US" sz="2000" b="1" dirty="0">
                <a:latin typeface="宋体" pitchFamily="2" charset="-122"/>
              </a:rPr>
              <a:t>非阻塞通信</a:t>
            </a:r>
            <a:r>
              <a:rPr lang="zh-CN" altLang="en-US" sz="2000" dirty="0">
                <a:latin typeface="宋体" pitchFamily="2" charset="-122"/>
              </a:rPr>
              <a:t>，先发出非阻塞的消息接受或发送命令，然后处理与收发数据无关的计算任务，完成这些计算后再等待消息收发的完成</a:t>
            </a:r>
            <a:r>
              <a:rPr lang="zh-CN" altLang="en-US" sz="2000" dirty="0"/>
              <a:t> ；</a:t>
            </a:r>
          </a:p>
          <a:p>
            <a:pPr lvl="1" eaLnBrk="1" hangingPunct="1">
              <a:spcBef>
                <a:spcPts val="1200"/>
              </a:spcBef>
            </a:pPr>
            <a:r>
              <a:rPr lang="zh-CN" altLang="en-US" sz="2000" dirty="0">
                <a:latin typeface="宋体" pitchFamily="2" charset="-122"/>
              </a:rPr>
              <a:t>通过引入重复计算来减少通信，即以计算换通信</a:t>
            </a:r>
            <a:r>
              <a:rPr lang="zh-CN" altLang="en-US" sz="2000" dirty="0"/>
              <a:t> ：</a:t>
            </a:r>
            <a:r>
              <a:rPr lang="zh-CN" altLang="en-US" sz="2000" dirty="0">
                <a:latin typeface="宋体" pitchFamily="2" charset="-122"/>
              </a:rPr>
              <a:t>适当引入一些重复计算，可以减少通信量和通信次数。由于当前大部分并行计算机的计算速度远远大于通信速度，并且在一些情况下，当一个进程计算时，别的进程往往处于空闲等待状态，因而适当引入重复计算可以提高程序的总体性能</a:t>
            </a:r>
            <a:r>
              <a:rPr lang="zh-CN" altLang="en-US" sz="2000" dirty="0"/>
              <a:t> 。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作业题</a:t>
            </a:r>
          </a:p>
        </p:txBody>
      </p:sp>
      <p:sp>
        <p:nvSpPr>
          <p:cNvPr id="3" name="内容占位符 2"/>
          <p:cNvSpPr>
            <a:spLocks noGrp="1"/>
          </p:cNvSpPr>
          <p:nvPr>
            <p:ph idx="1"/>
          </p:nvPr>
        </p:nvSpPr>
        <p:spPr/>
        <p:txBody>
          <a:bodyPr/>
          <a:lstStyle/>
          <a:p>
            <a:r>
              <a:rPr lang="zh-CN" altLang="en-US" dirty="0"/>
              <a:t>结合串行编程思想，列举并行编程基本方法。</a:t>
            </a:r>
            <a:endParaRPr lang="en-US" altLang="zh-CN" dirty="0"/>
          </a:p>
          <a:p>
            <a:r>
              <a:rPr lang="zh-CN" altLang="en-US" dirty="0"/>
              <a:t>请列举两个以上并行程序优化实例。</a:t>
            </a:r>
            <a:endParaRPr lang="en-US" altLang="zh-CN" dirty="0"/>
          </a:p>
          <a:p>
            <a:r>
              <a:rPr lang="zh-CN" altLang="en-US"/>
              <a:t>基于处理器性能的公式，分析提高处理器性能的两种途径，说明多核是处理器发展的必然趋势</a:t>
            </a:r>
            <a:endParaRPr lang="zh-CN" altLang="en-US" dirty="0"/>
          </a:p>
        </p:txBody>
      </p:sp>
    </p:spTree>
    <p:extLst>
      <p:ext uri="{BB962C8B-B14F-4D97-AF65-F5344CB8AC3E}">
        <p14:creationId xmlns:p14="http://schemas.microsoft.com/office/powerpoint/2010/main" val="2892412531"/>
      </p:ext>
    </p:extLst>
  </p:cSld>
  <p:clrMapOvr>
    <a:masterClrMapping/>
  </p:clrMapOvr>
</p:sld>
</file>

<file path=ppt/theme/theme1.xml><?xml version="1.0" encoding="utf-8"?>
<a:theme xmlns:a="http://schemas.openxmlformats.org/drawingml/2006/main" name="Soaring">
  <a:themeElements>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fontScheme name="Soaring">
      <a:majorFont>
        <a:latin typeface="Arial"/>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tabLst/>
          <a:defRPr kumimoji="1" lang="en-US" altLang="zh-CN" sz="3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tabLst/>
          <a:defRPr kumimoji="1" lang="en-US" altLang="zh-CN" sz="3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6103</TotalTime>
  <Words>3735</Words>
  <Application>Microsoft Office PowerPoint</Application>
  <PresentationFormat>全屏显示(4:3)</PresentationFormat>
  <Paragraphs>267</Paragraphs>
  <Slides>33</Slides>
  <Notes>32</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33</vt:i4>
      </vt:variant>
    </vt:vector>
  </HeadingPairs>
  <TitlesOfParts>
    <vt:vector size="41" baseType="lpstr">
      <vt:lpstr>黑体</vt:lpstr>
      <vt:lpstr>宋体</vt:lpstr>
      <vt:lpstr>Arial</vt:lpstr>
      <vt:lpstr>Calibri</vt:lpstr>
      <vt:lpstr>Times New Roman</vt:lpstr>
      <vt:lpstr>Wingdings</vt:lpstr>
      <vt:lpstr>Soaring</vt:lpstr>
      <vt:lpstr>公式</vt:lpstr>
      <vt:lpstr>第二章   并行计算基础</vt:lpstr>
      <vt:lpstr>第二章   并行计算基础</vt:lpstr>
      <vt:lpstr>并行程序开发方法 </vt:lpstr>
      <vt:lpstr>并行程序开发方法</vt:lpstr>
      <vt:lpstr>并行程序设计模式 </vt:lpstr>
      <vt:lpstr>并行程序设计模式</vt:lpstr>
      <vt:lpstr>并行程序设计模式</vt:lpstr>
      <vt:lpstr>并行计算基础</vt:lpstr>
      <vt:lpstr>并行计算基础</vt:lpstr>
      <vt:lpstr>多级存储体系结构</vt:lpstr>
      <vt:lpstr>多级存储体系结构</vt:lpstr>
      <vt:lpstr>多级存储体系结构</vt:lpstr>
      <vt:lpstr>访存模型</vt:lpstr>
      <vt:lpstr>访存模型</vt:lpstr>
      <vt:lpstr>访存模型</vt:lpstr>
      <vt:lpstr>并行计算模型 </vt:lpstr>
      <vt:lpstr>同步并行计算模型</vt:lpstr>
      <vt:lpstr>同步并行计算模型</vt:lpstr>
      <vt:lpstr>MIMD异步计算模型——APRAM模型</vt:lpstr>
      <vt:lpstr>MIMD异步计算模型——APRAM模型</vt:lpstr>
      <vt:lpstr>MIMD异步计算模型——BSP模型</vt:lpstr>
      <vt:lpstr>MIMD异步计算模型——BSP模型</vt:lpstr>
      <vt:lpstr>MIMD异步计算模型——LogP,C3模型</vt:lpstr>
      <vt:lpstr>并行编程环境</vt:lpstr>
      <vt:lpstr>并行编程环境</vt:lpstr>
      <vt:lpstr>并行计算性能评测</vt:lpstr>
      <vt:lpstr>并行计算性能评测</vt:lpstr>
      <vt:lpstr>并行计算性能评测</vt:lpstr>
      <vt:lpstr>程序性能优化 </vt:lpstr>
      <vt:lpstr>程序性能优化</vt:lpstr>
      <vt:lpstr>程序性能优化</vt:lpstr>
      <vt:lpstr>程序性能优化</vt:lpstr>
      <vt:lpstr>作业题</vt:lpstr>
    </vt:vector>
  </TitlesOfParts>
  <Company>jilin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第一章   操作系统概述</dc:title>
  <dc:creator>peter</dc:creator>
  <cp:lastModifiedBy>peter</cp:lastModifiedBy>
  <cp:revision>248</cp:revision>
  <dcterms:created xsi:type="dcterms:W3CDTF">2002-08-13T11:06:20Z</dcterms:created>
  <dcterms:modified xsi:type="dcterms:W3CDTF">2022-12-02T10:46:38Z</dcterms:modified>
</cp:coreProperties>
</file>