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58"/>
  </p:notesMasterIdLst>
  <p:handoutMasterIdLst>
    <p:handoutMasterId r:id="rId59"/>
  </p:handoutMasterIdLst>
  <p:sldIdLst>
    <p:sldId id="294" r:id="rId2"/>
    <p:sldId id="295" r:id="rId3"/>
    <p:sldId id="296" r:id="rId4"/>
    <p:sldId id="297" r:id="rId5"/>
    <p:sldId id="298" r:id="rId6"/>
    <p:sldId id="299" r:id="rId7"/>
    <p:sldId id="300" r:id="rId8"/>
    <p:sldId id="301" r:id="rId9"/>
    <p:sldId id="302" r:id="rId10"/>
    <p:sldId id="303" r:id="rId11"/>
    <p:sldId id="304" r:id="rId12"/>
    <p:sldId id="256" r:id="rId13"/>
    <p:sldId id="292" r:id="rId14"/>
    <p:sldId id="293" r:id="rId15"/>
    <p:sldId id="257" r:id="rId16"/>
    <p:sldId id="291" r:id="rId17"/>
    <p:sldId id="312" r:id="rId18"/>
    <p:sldId id="262" r:id="rId19"/>
    <p:sldId id="258" r:id="rId20"/>
    <p:sldId id="282" r:id="rId21"/>
    <p:sldId id="283" r:id="rId22"/>
    <p:sldId id="284" r:id="rId23"/>
    <p:sldId id="285" r:id="rId24"/>
    <p:sldId id="286" r:id="rId25"/>
    <p:sldId id="287" r:id="rId26"/>
    <p:sldId id="288" r:id="rId27"/>
    <p:sldId id="289" r:id="rId28"/>
    <p:sldId id="290" r:id="rId29"/>
    <p:sldId id="259" r:id="rId30"/>
    <p:sldId id="260" r:id="rId31"/>
    <p:sldId id="305" r:id="rId32"/>
    <p:sldId id="261" r:id="rId33"/>
    <p:sldId id="306" r:id="rId34"/>
    <p:sldId id="307" r:id="rId35"/>
    <p:sldId id="308" r:id="rId36"/>
    <p:sldId id="263" r:id="rId37"/>
    <p:sldId id="264" r:id="rId38"/>
    <p:sldId id="265" r:id="rId39"/>
    <p:sldId id="266" r:id="rId40"/>
    <p:sldId id="267" r:id="rId41"/>
    <p:sldId id="309" r:id="rId42"/>
    <p:sldId id="310" r:id="rId43"/>
    <p:sldId id="268" r:id="rId44"/>
    <p:sldId id="269" r:id="rId45"/>
    <p:sldId id="270" r:id="rId46"/>
    <p:sldId id="271" r:id="rId47"/>
    <p:sldId id="272" r:id="rId48"/>
    <p:sldId id="273" r:id="rId49"/>
    <p:sldId id="274" r:id="rId50"/>
    <p:sldId id="275" r:id="rId51"/>
    <p:sldId id="276" r:id="rId52"/>
    <p:sldId id="277" r:id="rId53"/>
    <p:sldId id="278" r:id="rId54"/>
    <p:sldId id="279" r:id="rId55"/>
    <p:sldId id="280" r:id="rId56"/>
    <p:sldId id="281" r:id="rId57"/>
  </p:sldIdLst>
  <p:sldSz cx="9144000" cy="6858000" type="screen4x3"/>
  <p:notesSz cx="6858000" cy="9144000"/>
  <p:defaultTextStyle>
    <a:defPPr>
      <a:defRPr lang="en-US"/>
    </a:defPPr>
    <a:lvl1pPr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1pPr>
    <a:lvl2pPr marL="4572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2pPr>
    <a:lvl3pPr marL="9144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3pPr>
    <a:lvl4pPr marL="13716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4pPr>
    <a:lvl5pPr marL="18288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5pPr>
    <a:lvl6pPr marL="2286000" algn="l" defTabSz="914400" rtl="0" eaLnBrk="1" latinLnBrk="0" hangingPunct="1">
      <a:defRPr kumimoji="1" sz="3200" kern="1200">
        <a:solidFill>
          <a:schemeClr val="tx1"/>
        </a:solidFill>
        <a:latin typeface="Times New Roman" charset="0"/>
        <a:ea typeface="宋体" pitchFamily="2" charset="-122"/>
        <a:cs typeface="+mn-cs"/>
      </a:defRPr>
    </a:lvl6pPr>
    <a:lvl7pPr marL="2743200" algn="l" defTabSz="914400" rtl="0" eaLnBrk="1" latinLnBrk="0" hangingPunct="1">
      <a:defRPr kumimoji="1" sz="3200" kern="1200">
        <a:solidFill>
          <a:schemeClr val="tx1"/>
        </a:solidFill>
        <a:latin typeface="Times New Roman" charset="0"/>
        <a:ea typeface="宋体" pitchFamily="2" charset="-122"/>
        <a:cs typeface="+mn-cs"/>
      </a:defRPr>
    </a:lvl7pPr>
    <a:lvl8pPr marL="3200400" algn="l" defTabSz="914400" rtl="0" eaLnBrk="1" latinLnBrk="0" hangingPunct="1">
      <a:defRPr kumimoji="1" sz="3200" kern="1200">
        <a:solidFill>
          <a:schemeClr val="tx1"/>
        </a:solidFill>
        <a:latin typeface="Times New Roman" charset="0"/>
        <a:ea typeface="宋体" pitchFamily="2" charset="-122"/>
        <a:cs typeface="+mn-cs"/>
      </a:defRPr>
    </a:lvl8pPr>
    <a:lvl9pPr marL="3657600" algn="l" defTabSz="914400" rtl="0" eaLnBrk="1" latinLnBrk="0" hangingPunct="1">
      <a:defRPr kumimoji="1" sz="3200" kern="1200">
        <a:solidFill>
          <a:schemeClr val="tx1"/>
        </a:solidFill>
        <a:latin typeface="Times New Roman"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07A3"/>
    <a:srgbClr val="2C09C3"/>
    <a:srgbClr val="320ADE"/>
    <a:srgbClr val="E3391D"/>
    <a:srgbClr val="336600"/>
    <a:srgbClr val="009900"/>
    <a:srgbClr val="3F4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94548" autoAdjust="0"/>
  </p:normalViewPr>
  <p:slideViewPr>
    <p:cSldViewPr>
      <p:cViewPr varScale="1">
        <p:scale>
          <a:sx n="80" d="100"/>
          <a:sy n="80" d="100"/>
        </p:scale>
        <p:origin x="1526" y="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8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zh-CN" altLang="en-US"/>
          </a:p>
        </p:txBody>
      </p:sp>
      <p:sp>
        <p:nvSpPr>
          <p:cNvPr id="512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512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512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DF249EA9-B6EA-4C2E-B2CE-43BB6ABFDB2F}" type="slidenum">
              <a:rPr lang="zh-CN" altLang="en-US"/>
              <a:pPr/>
              <a:t>‹#›</a:t>
            </a:fld>
            <a:endParaRPr lang="en-US" altLang="zh-CN"/>
          </a:p>
        </p:txBody>
      </p:sp>
    </p:spTree>
    <p:extLst>
      <p:ext uri="{BB962C8B-B14F-4D97-AF65-F5344CB8AC3E}">
        <p14:creationId xmlns:p14="http://schemas.microsoft.com/office/powerpoint/2010/main" val="1492172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zh-CN" altLang="en-US"/>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3076" name="Rectangle 4"/>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AEC73756-6B0E-421E-A7D7-B6E7DE678276}" type="slidenum">
              <a:rPr lang="zh-CN" altLang="en-US"/>
              <a:pPr/>
              <a:t>‹#›</a:t>
            </a:fld>
            <a:endParaRPr lang="en-US" altLang="zh-CN"/>
          </a:p>
        </p:txBody>
      </p:sp>
    </p:spTree>
    <p:extLst>
      <p:ext uri="{BB962C8B-B14F-4D97-AF65-F5344CB8AC3E}">
        <p14:creationId xmlns:p14="http://schemas.microsoft.com/office/powerpoint/2010/main" val="191406343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a:ln/>
        </p:spPr>
      </p:sp>
      <p:sp>
        <p:nvSpPr>
          <p:cNvPr id="17411" name="备注占位符 2"/>
          <p:cNvSpPr>
            <a:spLocks noGrp="1"/>
          </p:cNvSpPr>
          <p:nvPr>
            <p:ph type="body" idx="1"/>
          </p:nvPr>
        </p:nvSpPr>
        <p:spPr>
          <a:noFill/>
        </p:spPr>
        <p:txBody>
          <a:bodyPr/>
          <a:lstStyle/>
          <a:p>
            <a:pPr eaLnBrk="1" hangingPunct="1"/>
            <a:endParaRPr lang="zh-CN" altLang="en-US" dirty="0"/>
          </a:p>
        </p:txBody>
      </p:sp>
      <p:sp>
        <p:nvSpPr>
          <p:cNvPr id="1741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E2B4DE99-B9B3-4A08-B60A-B38EB3918E68}" type="slidenum">
              <a:rPr lang="zh-CN" altLang="en-US" sz="1200"/>
              <a:pPr/>
              <a:t>12</a:t>
            </a:fld>
            <a:endParaRPr lang="en-US" altLang="zh-CN" sz="1200"/>
          </a:p>
        </p:txBody>
      </p:sp>
    </p:spTree>
    <p:extLst>
      <p:ext uri="{BB962C8B-B14F-4D97-AF65-F5344CB8AC3E}">
        <p14:creationId xmlns:p14="http://schemas.microsoft.com/office/powerpoint/2010/main" val="4033285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a:ln/>
        </p:spPr>
      </p:sp>
      <p:sp>
        <p:nvSpPr>
          <p:cNvPr id="19459" name="备注占位符 2"/>
          <p:cNvSpPr>
            <a:spLocks noGrp="1"/>
          </p:cNvSpPr>
          <p:nvPr>
            <p:ph type="body" idx="1"/>
          </p:nvPr>
        </p:nvSpPr>
        <p:spPr>
          <a:noFill/>
        </p:spPr>
        <p:txBody>
          <a:bodyPr/>
          <a:lstStyle/>
          <a:p>
            <a:pPr eaLnBrk="1" hangingPunct="1"/>
            <a:endParaRPr lang="zh-CN" altLang="en-US" dirty="0"/>
          </a:p>
        </p:txBody>
      </p:sp>
      <p:sp>
        <p:nvSpPr>
          <p:cNvPr id="1946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EA63D26-DEE9-4C2B-86EC-507F1BFCEE0F}" type="slidenum">
              <a:rPr lang="zh-CN" altLang="en-US" sz="1200"/>
              <a:pPr/>
              <a:t>13</a:t>
            </a:fld>
            <a:endParaRPr lang="en-US" altLang="zh-CN" sz="1200"/>
          </a:p>
        </p:txBody>
      </p:sp>
    </p:spTree>
    <p:extLst>
      <p:ext uri="{BB962C8B-B14F-4D97-AF65-F5344CB8AC3E}">
        <p14:creationId xmlns:p14="http://schemas.microsoft.com/office/powerpoint/2010/main" val="903925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a:ln/>
        </p:spPr>
      </p:sp>
      <p:sp>
        <p:nvSpPr>
          <p:cNvPr id="3" name="备注占位符 2"/>
          <p:cNvSpPr>
            <a:spLocks noGrp="1"/>
          </p:cNvSpPr>
          <p:nvPr>
            <p:ph type="body" idx="1"/>
          </p:nvPr>
        </p:nvSpPr>
        <p:spPr/>
        <p:txBody>
          <a:bodyPr/>
          <a:lstStyle/>
          <a:p>
            <a:pPr eaLnBrk="1" hangingPunct="1">
              <a:defRPr/>
            </a:pPr>
            <a:endParaRPr lang="zh-CN" altLang="en-US" dirty="0"/>
          </a:p>
        </p:txBody>
      </p:sp>
      <p:sp>
        <p:nvSpPr>
          <p:cNvPr id="2253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EDA0630-1738-48E8-888F-35D6E51897F6}" type="slidenum">
              <a:rPr lang="zh-CN" altLang="en-US" sz="1200"/>
              <a:pPr/>
              <a:t>15</a:t>
            </a:fld>
            <a:endParaRPr lang="en-US" altLang="zh-CN" sz="1200"/>
          </a:p>
        </p:txBody>
      </p:sp>
    </p:spTree>
    <p:extLst>
      <p:ext uri="{BB962C8B-B14F-4D97-AF65-F5344CB8AC3E}">
        <p14:creationId xmlns:p14="http://schemas.microsoft.com/office/powerpoint/2010/main" val="3344576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a:ln/>
        </p:spPr>
      </p:sp>
      <p:sp>
        <p:nvSpPr>
          <p:cNvPr id="24579" name="备注占位符 2"/>
          <p:cNvSpPr>
            <a:spLocks noGrp="1"/>
          </p:cNvSpPr>
          <p:nvPr>
            <p:ph type="body" idx="1"/>
          </p:nvPr>
        </p:nvSpPr>
        <p:spPr>
          <a:noFill/>
        </p:spPr>
        <p:txBody>
          <a:bodyPr/>
          <a:lstStyle/>
          <a:p>
            <a:pPr eaLnBrk="1" hangingPunct="1"/>
            <a:endParaRPr lang="zh-CN" altLang="en-US"/>
          </a:p>
        </p:txBody>
      </p:sp>
      <p:sp>
        <p:nvSpPr>
          <p:cNvPr id="2458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A861207-D359-4319-8003-A3E9A8BCBA43}" type="slidenum">
              <a:rPr lang="zh-CN" altLang="en-US" sz="1200"/>
              <a:pPr/>
              <a:t>16</a:t>
            </a:fld>
            <a:endParaRPr lang="en-US" altLang="zh-CN" sz="1200"/>
          </a:p>
        </p:txBody>
      </p:sp>
    </p:spTree>
    <p:extLst>
      <p:ext uri="{BB962C8B-B14F-4D97-AF65-F5344CB8AC3E}">
        <p14:creationId xmlns:p14="http://schemas.microsoft.com/office/powerpoint/2010/main" val="1438655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a:ln/>
        </p:spPr>
      </p:sp>
      <p:sp>
        <p:nvSpPr>
          <p:cNvPr id="27651" name="备注占位符 2"/>
          <p:cNvSpPr>
            <a:spLocks noGrp="1"/>
          </p:cNvSpPr>
          <p:nvPr>
            <p:ph type="body" idx="1"/>
          </p:nvPr>
        </p:nvSpPr>
        <p:spPr>
          <a:noFill/>
        </p:spPr>
        <p:txBody>
          <a:bodyPr/>
          <a:lstStyle/>
          <a:p>
            <a:pPr eaLnBrk="1" hangingPunct="1"/>
            <a:endParaRPr lang="zh-CN" altLang="en-US"/>
          </a:p>
        </p:txBody>
      </p:sp>
      <p:sp>
        <p:nvSpPr>
          <p:cNvPr id="2765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E194A77-0EF6-481A-972A-E9031B26E6F8}" type="slidenum">
              <a:rPr lang="zh-CN" altLang="en-US" sz="1200"/>
              <a:pPr/>
              <a:t>18</a:t>
            </a:fld>
            <a:endParaRPr lang="en-US" altLang="zh-CN" sz="1200"/>
          </a:p>
        </p:txBody>
      </p:sp>
    </p:spTree>
    <p:extLst>
      <p:ext uri="{BB962C8B-B14F-4D97-AF65-F5344CB8AC3E}">
        <p14:creationId xmlns:p14="http://schemas.microsoft.com/office/powerpoint/2010/main" val="2206520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ln/>
        </p:spPr>
      </p:sp>
      <p:sp>
        <p:nvSpPr>
          <p:cNvPr id="29699" name="备注占位符 2"/>
          <p:cNvSpPr>
            <a:spLocks noGrp="1"/>
          </p:cNvSpPr>
          <p:nvPr>
            <p:ph type="body" idx="1"/>
          </p:nvPr>
        </p:nvSpPr>
        <p:spPr>
          <a:noFill/>
        </p:spPr>
        <p:txBody>
          <a:bodyPr/>
          <a:lstStyle/>
          <a:p>
            <a:pPr eaLnBrk="1" hangingPunct="1"/>
            <a:endParaRPr lang="zh-CN" altLang="en-US" dirty="0"/>
          </a:p>
        </p:txBody>
      </p:sp>
      <p:sp>
        <p:nvSpPr>
          <p:cNvPr id="2970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3896D15-4052-4D83-ABA0-689376872657}" type="slidenum">
              <a:rPr lang="zh-CN" altLang="en-US" sz="1200"/>
              <a:pPr/>
              <a:t>19</a:t>
            </a:fld>
            <a:endParaRPr lang="en-US" altLang="zh-CN" sz="1200"/>
          </a:p>
        </p:txBody>
      </p:sp>
    </p:spTree>
    <p:extLst>
      <p:ext uri="{BB962C8B-B14F-4D97-AF65-F5344CB8AC3E}">
        <p14:creationId xmlns:p14="http://schemas.microsoft.com/office/powerpoint/2010/main" val="875720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a:ln/>
        </p:spPr>
      </p:sp>
      <p:sp>
        <p:nvSpPr>
          <p:cNvPr id="31747" name="备注占位符 2"/>
          <p:cNvSpPr>
            <a:spLocks noGrp="1"/>
          </p:cNvSpPr>
          <p:nvPr>
            <p:ph type="body" idx="1"/>
          </p:nvPr>
        </p:nvSpPr>
        <p:spPr>
          <a:noFill/>
        </p:spPr>
        <p:txBody>
          <a:bodyPr/>
          <a:lstStyle/>
          <a:p>
            <a:pPr eaLnBrk="1" hangingPunct="1"/>
            <a:endParaRPr lang="zh-CN" altLang="en-US" dirty="0"/>
          </a:p>
        </p:txBody>
      </p:sp>
      <p:sp>
        <p:nvSpPr>
          <p:cNvPr id="3174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11A567C-269B-4990-B878-F7BB159BD576}" type="slidenum">
              <a:rPr lang="zh-CN" altLang="en-US" sz="1200"/>
              <a:pPr/>
              <a:t>20</a:t>
            </a:fld>
            <a:endParaRPr lang="en-US" altLang="zh-CN" sz="1200"/>
          </a:p>
        </p:txBody>
      </p:sp>
    </p:spTree>
    <p:extLst>
      <p:ext uri="{BB962C8B-B14F-4D97-AF65-F5344CB8AC3E}">
        <p14:creationId xmlns:p14="http://schemas.microsoft.com/office/powerpoint/2010/main" val="2800590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p:spPr>
      </p:sp>
      <p:sp>
        <p:nvSpPr>
          <p:cNvPr id="33795" name="备注占位符 2"/>
          <p:cNvSpPr>
            <a:spLocks noGrp="1"/>
          </p:cNvSpPr>
          <p:nvPr>
            <p:ph type="body" idx="1"/>
          </p:nvPr>
        </p:nvSpPr>
        <p:spPr>
          <a:noFill/>
        </p:spPr>
        <p:txBody>
          <a:bodyPr/>
          <a:lstStyle/>
          <a:p>
            <a:pPr eaLnBrk="1" hangingPunct="1"/>
            <a:endParaRPr lang="zh-CN" altLang="en-US"/>
          </a:p>
        </p:txBody>
      </p:sp>
      <p:sp>
        <p:nvSpPr>
          <p:cNvPr id="3379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B500285-7E9C-44DF-8B9A-3D129393C346}" type="slidenum">
              <a:rPr lang="zh-CN" altLang="en-US" sz="1200"/>
              <a:pPr/>
              <a:t>21</a:t>
            </a:fld>
            <a:endParaRPr lang="en-US" altLang="zh-CN" sz="1200"/>
          </a:p>
        </p:txBody>
      </p:sp>
    </p:spTree>
    <p:extLst>
      <p:ext uri="{BB962C8B-B14F-4D97-AF65-F5344CB8AC3E}">
        <p14:creationId xmlns:p14="http://schemas.microsoft.com/office/powerpoint/2010/main" val="843833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p:spPr>
      </p:sp>
      <p:sp>
        <p:nvSpPr>
          <p:cNvPr id="35843" name="备注占位符 2"/>
          <p:cNvSpPr>
            <a:spLocks noGrp="1"/>
          </p:cNvSpPr>
          <p:nvPr>
            <p:ph type="body" idx="1"/>
          </p:nvPr>
        </p:nvSpPr>
        <p:spPr>
          <a:noFill/>
        </p:spPr>
        <p:txBody>
          <a:bodyPr/>
          <a:lstStyle/>
          <a:p>
            <a:pPr eaLnBrk="1" hangingPunct="1"/>
            <a:endParaRPr lang="zh-CN" altLang="en-US"/>
          </a:p>
        </p:txBody>
      </p:sp>
      <p:sp>
        <p:nvSpPr>
          <p:cNvPr id="3584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972174A-305F-444D-B2E4-791DC8CD3B9C}" type="slidenum">
              <a:rPr lang="zh-CN" altLang="en-US" sz="1200"/>
              <a:pPr/>
              <a:t>22</a:t>
            </a:fld>
            <a:endParaRPr lang="en-US" altLang="zh-CN" sz="1200"/>
          </a:p>
        </p:txBody>
      </p:sp>
    </p:spTree>
    <p:extLst>
      <p:ext uri="{BB962C8B-B14F-4D97-AF65-F5344CB8AC3E}">
        <p14:creationId xmlns:p14="http://schemas.microsoft.com/office/powerpoint/2010/main" val="3591052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p:spPr>
      </p:sp>
      <p:sp>
        <p:nvSpPr>
          <p:cNvPr id="37891" name="备注占位符 2"/>
          <p:cNvSpPr>
            <a:spLocks noGrp="1"/>
          </p:cNvSpPr>
          <p:nvPr>
            <p:ph type="body" idx="1"/>
          </p:nvPr>
        </p:nvSpPr>
        <p:spPr>
          <a:noFill/>
        </p:spPr>
        <p:txBody>
          <a:bodyPr/>
          <a:lstStyle/>
          <a:p>
            <a:pPr eaLnBrk="1" hangingPunct="1"/>
            <a:endParaRPr lang="zh-CN" altLang="en-US"/>
          </a:p>
        </p:txBody>
      </p:sp>
      <p:sp>
        <p:nvSpPr>
          <p:cNvPr id="3789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86E07E1-287C-4FED-A021-C9C3515DEF7F}" type="slidenum">
              <a:rPr lang="zh-CN" altLang="en-US" sz="1200"/>
              <a:pPr/>
              <a:t>23</a:t>
            </a:fld>
            <a:endParaRPr lang="en-US" altLang="zh-CN" sz="1200"/>
          </a:p>
        </p:txBody>
      </p:sp>
    </p:spTree>
    <p:extLst>
      <p:ext uri="{BB962C8B-B14F-4D97-AF65-F5344CB8AC3E}">
        <p14:creationId xmlns:p14="http://schemas.microsoft.com/office/powerpoint/2010/main" val="624241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p:spPr>
      </p:sp>
      <p:sp>
        <p:nvSpPr>
          <p:cNvPr id="39939" name="备注占位符 2"/>
          <p:cNvSpPr>
            <a:spLocks noGrp="1"/>
          </p:cNvSpPr>
          <p:nvPr>
            <p:ph type="body" idx="1"/>
          </p:nvPr>
        </p:nvSpPr>
        <p:spPr>
          <a:noFill/>
        </p:spPr>
        <p:txBody>
          <a:bodyPr/>
          <a:lstStyle/>
          <a:p>
            <a:pPr eaLnBrk="1" hangingPunct="1"/>
            <a:endParaRPr lang="zh-CN" altLang="en-US"/>
          </a:p>
        </p:txBody>
      </p:sp>
      <p:sp>
        <p:nvSpPr>
          <p:cNvPr id="3994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9197023F-D715-479E-AB4F-45FE260DDF8E}" type="slidenum">
              <a:rPr lang="zh-CN" altLang="en-US" sz="1200"/>
              <a:pPr/>
              <a:t>24</a:t>
            </a:fld>
            <a:endParaRPr lang="en-US" altLang="zh-CN" sz="1200"/>
          </a:p>
        </p:txBody>
      </p:sp>
    </p:spTree>
    <p:extLst>
      <p:ext uri="{BB962C8B-B14F-4D97-AF65-F5344CB8AC3E}">
        <p14:creationId xmlns:p14="http://schemas.microsoft.com/office/powerpoint/2010/main" val="803734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a:ln/>
        </p:spPr>
      </p:sp>
      <p:sp>
        <p:nvSpPr>
          <p:cNvPr id="41987" name="备注占位符 2"/>
          <p:cNvSpPr>
            <a:spLocks noGrp="1"/>
          </p:cNvSpPr>
          <p:nvPr>
            <p:ph type="body" idx="1"/>
          </p:nvPr>
        </p:nvSpPr>
        <p:spPr>
          <a:noFill/>
        </p:spPr>
        <p:txBody>
          <a:bodyPr/>
          <a:lstStyle/>
          <a:p>
            <a:pPr eaLnBrk="1" hangingPunct="1"/>
            <a:endParaRPr lang="zh-CN" altLang="en-US" dirty="0"/>
          </a:p>
        </p:txBody>
      </p:sp>
      <p:sp>
        <p:nvSpPr>
          <p:cNvPr id="4198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5C25B70B-3627-4C0A-8BD5-7318765B9B3B}" type="slidenum">
              <a:rPr lang="zh-CN" altLang="en-US" sz="1200"/>
              <a:pPr/>
              <a:t>25</a:t>
            </a:fld>
            <a:endParaRPr lang="en-US" altLang="zh-CN" sz="1200"/>
          </a:p>
        </p:txBody>
      </p:sp>
    </p:spTree>
    <p:extLst>
      <p:ext uri="{BB962C8B-B14F-4D97-AF65-F5344CB8AC3E}">
        <p14:creationId xmlns:p14="http://schemas.microsoft.com/office/powerpoint/2010/main" val="1082860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p:spPr>
      </p:sp>
      <p:sp>
        <p:nvSpPr>
          <p:cNvPr id="44035" name="备注占位符 2"/>
          <p:cNvSpPr>
            <a:spLocks noGrp="1"/>
          </p:cNvSpPr>
          <p:nvPr>
            <p:ph type="body" idx="1"/>
          </p:nvPr>
        </p:nvSpPr>
        <p:spPr>
          <a:noFill/>
        </p:spPr>
        <p:txBody>
          <a:bodyPr/>
          <a:lstStyle/>
          <a:p>
            <a:pPr eaLnBrk="1" hangingPunct="1"/>
            <a:endParaRPr lang="zh-CN" altLang="en-US" dirty="0"/>
          </a:p>
        </p:txBody>
      </p:sp>
      <p:sp>
        <p:nvSpPr>
          <p:cNvPr id="4403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9F63CAB-01A0-4102-8F5D-1462F4F044CB}" type="slidenum">
              <a:rPr lang="zh-CN" altLang="en-US" sz="1200"/>
              <a:pPr/>
              <a:t>26</a:t>
            </a:fld>
            <a:endParaRPr lang="en-US" altLang="zh-CN" sz="1200"/>
          </a:p>
        </p:txBody>
      </p:sp>
    </p:spTree>
    <p:extLst>
      <p:ext uri="{BB962C8B-B14F-4D97-AF65-F5344CB8AC3E}">
        <p14:creationId xmlns:p14="http://schemas.microsoft.com/office/powerpoint/2010/main" val="2172497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p:spPr>
      </p:sp>
      <p:sp>
        <p:nvSpPr>
          <p:cNvPr id="46083" name="备注占位符 2"/>
          <p:cNvSpPr>
            <a:spLocks noGrp="1"/>
          </p:cNvSpPr>
          <p:nvPr>
            <p:ph type="body" idx="1"/>
          </p:nvPr>
        </p:nvSpPr>
        <p:spPr>
          <a:noFill/>
        </p:spPr>
        <p:txBody>
          <a:bodyPr/>
          <a:lstStyle/>
          <a:p>
            <a:pPr eaLnBrk="1" hangingPunct="1"/>
            <a:endParaRPr lang="zh-CN" altLang="en-US">
              <a:latin typeface="Times New Roman" charset="0"/>
            </a:endParaRPr>
          </a:p>
        </p:txBody>
      </p:sp>
      <p:sp>
        <p:nvSpPr>
          <p:cNvPr id="4608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85925130-B6C5-48D3-B42C-4D5729FA0270}" type="slidenum">
              <a:rPr lang="zh-CN" altLang="en-US" sz="1200"/>
              <a:pPr/>
              <a:t>27</a:t>
            </a:fld>
            <a:endParaRPr lang="en-US" altLang="zh-CN" sz="1200"/>
          </a:p>
        </p:txBody>
      </p:sp>
    </p:spTree>
    <p:extLst>
      <p:ext uri="{BB962C8B-B14F-4D97-AF65-F5344CB8AC3E}">
        <p14:creationId xmlns:p14="http://schemas.microsoft.com/office/powerpoint/2010/main" val="1974034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p:spPr>
      </p:sp>
      <p:sp>
        <p:nvSpPr>
          <p:cNvPr id="48131" name="备注占位符 2"/>
          <p:cNvSpPr>
            <a:spLocks noGrp="1"/>
          </p:cNvSpPr>
          <p:nvPr>
            <p:ph type="body" idx="1"/>
          </p:nvPr>
        </p:nvSpPr>
        <p:spPr>
          <a:noFill/>
        </p:spPr>
        <p:txBody>
          <a:bodyPr/>
          <a:lstStyle/>
          <a:p>
            <a:pPr eaLnBrk="1" hangingPunct="1"/>
            <a:endParaRPr lang="zh-CN" altLang="en-US" dirty="0"/>
          </a:p>
        </p:txBody>
      </p:sp>
      <p:sp>
        <p:nvSpPr>
          <p:cNvPr id="4813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1B6CA5A-6C19-4B6A-B747-30B3A14CC05F}" type="slidenum">
              <a:rPr lang="zh-CN" altLang="en-US" sz="1200"/>
              <a:pPr/>
              <a:t>28</a:t>
            </a:fld>
            <a:endParaRPr lang="en-US" altLang="zh-CN" sz="1200"/>
          </a:p>
        </p:txBody>
      </p:sp>
    </p:spTree>
    <p:extLst>
      <p:ext uri="{BB962C8B-B14F-4D97-AF65-F5344CB8AC3E}">
        <p14:creationId xmlns:p14="http://schemas.microsoft.com/office/powerpoint/2010/main" val="2874336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p:spPr>
      </p:sp>
      <p:sp>
        <p:nvSpPr>
          <p:cNvPr id="50179" name="备注占位符 2"/>
          <p:cNvSpPr>
            <a:spLocks noGrp="1"/>
          </p:cNvSpPr>
          <p:nvPr>
            <p:ph type="body" idx="1"/>
          </p:nvPr>
        </p:nvSpPr>
        <p:spPr>
          <a:noFill/>
        </p:spPr>
        <p:txBody>
          <a:bodyPr/>
          <a:lstStyle/>
          <a:p>
            <a:pPr eaLnBrk="1" hangingPunct="1"/>
            <a:endParaRPr lang="zh-CN" altLang="en-US" dirty="0"/>
          </a:p>
        </p:txBody>
      </p:sp>
      <p:sp>
        <p:nvSpPr>
          <p:cNvPr id="5018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D0FE3E4-762F-41DD-A924-F63FF9AF26E2}" type="slidenum">
              <a:rPr lang="zh-CN" altLang="en-US" sz="1200"/>
              <a:pPr/>
              <a:t>29</a:t>
            </a:fld>
            <a:endParaRPr lang="en-US" altLang="zh-CN" sz="1200"/>
          </a:p>
        </p:txBody>
      </p:sp>
    </p:spTree>
    <p:extLst>
      <p:ext uri="{BB962C8B-B14F-4D97-AF65-F5344CB8AC3E}">
        <p14:creationId xmlns:p14="http://schemas.microsoft.com/office/powerpoint/2010/main" val="974733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p:spPr>
        <p:txBody>
          <a:bodyPr/>
          <a:lstStyle/>
          <a:p>
            <a:pPr eaLnBrk="1" hangingPunct="1"/>
            <a:endParaRPr lang="zh-CN" altLang="en-US" dirty="0"/>
          </a:p>
        </p:txBody>
      </p:sp>
      <p:sp>
        <p:nvSpPr>
          <p:cNvPr id="5222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CFCC78A-EEFC-468D-A802-ADA806DDC7F1}" type="slidenum">
              <a:rPr lang="zh-CN" altLang="en-US" sz="1200"/>
              <a:pPr/>
              <a:t>30</a:t>
            </a:fld>
            <a:endParaRPr lang="en-US" altLang="zh-CN" sz="1200"/>
          </a:p>
        </p:txBody>
      </p:sp>
    </p:spTree>
    <p:extLst>
      <p:ext uri="{BB962C8B-B14F-4D97-AF65-F5344CB8AC3E}">
        <p14:creationId xmlns:p14="http://schemas.microsoft.com/office/powerpoint/2010/main" val="3861970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p:spPr>
        <p:txBody>
          <a:bodyPr/>
          <a:lstStyle/>
          <a:p>
            <a:pPr eaLnBrk="1" hangingPunct="1"/>
            <a:endParaRPr lang="zh-CN" altLang="en-US"/>
          </a:p>
        </p:txBody>
      </p:sp>
      <p:sp>
        <p:nvSpPr>
          <p:cNvPr id="5427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59CB7DE9-B173-4A05-A758-9CA3500852C2}" type="slidenum">
              <a:rPr lang="zh-CN" altLang="en-US" sz="1200"/>
              <a:pPr/>
              <a:t>31</a:t>
            </a:fld>
            <a:endParaRPr lang="en-US" altLang="zh-CN" sz="1200"/>
          </a:p>
        </p:txBody>
      </p:sp>
    </p:spTree>
    <p:extLst>
      <p:ext uri="{BB962C8B-B14F-4D97-AF65-F5344CB8AC3E}">
        <p14:creationId xmlns:p14="http://schemas.microsoft.com/office/powerpoint/2010/main" val="3802393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p:spPr>
      </p:sp>
      <p:sp>
        <p:nvSpPr>
          <p:cNvPr id="56323" name="备注占位符 2"/>
          <p:cNvSpPr>
            <a:spLocks noGrp="1"/>
          </p:cNvSpPr>
          <p:nvPr>
            <p:ph type="body" idx="1"/>
          </p:nvPr>
        </p:nvSpPr>
        <p:spPr>
          <a:noFill/>
        </p:spPr>
        <p:txBody>
          <a:bodyPr/>
          <a:lstStyle/>
          <a:p>
            <a:pPr eaLnBrk="1" hangingPunct="1"/>
            <a:endParaRPr lang="zh-CN" altLang="en-US" dirty="0"/>
          </a:p>
        </p:txBody>
      </p:sp>
      <p:sp>
        <p:nvSpPr>
          <p:cNvPr id="5632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2B6B8E3F-A117-4A2D-9AB3-8B54553DE081}" type="slidenum">
              <a:rPr lang="zh-CN" altLang="en-US" sz="1200"/>
              <a:pPr/>
              <a:t>32</a:t>
            </a:fld>
            <a:endParaRPr lang="en-US" altLang="zh-CN" sz="1200"/>
          </a:p>
        </p:txBody>
      </p:sp>
    </p:spTree>
    <p:extLst>
      <p:ext uri="{BB962C8B-B14F-4D97-AF65-F5344CB8AC3E}">
        <p14:creationId xmlns:p14="http://schemas.microsoft.com/office/powerpoint/2010/main" val="2935815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p:spPr>
        <p:txBody>
          <a:bodyPr/>
          <a:lstStyle/>
          <a:p>
            <a:pPr eaLnBrk="1" hangingPunct="1"/>
            <a:endParaRPr lang="zh-CN" altLang="en-US"/>
          </a:p>
        </p:txBody>
      </p:sp>
      <p:sp>
        <p:nvSpPr>
          <p:cNvPr id="5837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36087D28-8B20-477A-99E7-1BE18CB1BE0B}" type="slidenum">
              <a:rPr lang="zh-CN" altLang="en-US" sz="1200"/>
              <a:pPr/>
              <a:t>33</a:t>
            </a:fld>
            <a:endParaRPr lang="en-US" altLang="zh-CN" sz="1200"/>
          </a:p>
        </p:txBody>
      </p:sp>
    </p:spTree>
    <p:extLst>
      <p:ext uri="{BB962C8B-B14F-4D97-AF65-F5344CB8AC3E}">
        <p14:creationId xmlns:p14="http://schemas.microsoft.com/office/powerpoint/2010/main" val="26366338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p:spPr>
        <p:txBody>
          <a:bodyPr/>
          <a:lstStyle/>
          <a:p>
            <a:pPr eaLnBrk="1" hangingPunct="1"/>
            <a:endParaRPr lang="zh-CN" altLang="en-US"/>
          </a:p>
        </p:txBody>
      </p:sp>
      <p:sp>
        <p:nvSpPr>
          <p:cNvPr id="6042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6629B9A3-42CB-452F-9CE3-EE94EEC481A7}" type="slidenum">
              <a:rPr lang="zh-CN" altLang="en-US" sz="1200"/>
              <a:pPr/>
              <a:t>34</a:t>
            </a:fld>
            <a:endParaRPr lang="en-US" altLang="zh-CN" sz="1200"/>
          </a:p>
        </p:txBody>
      </p:sp>
    </p:spTree>
    <p:extLst>
      <p:ext uri="{BB962C8B-B14F-4D97-AF65-F5344CB8AC3E}">
        <p14:creationId xmlns:p14="http://schemas.microsoft.com/office/powerpoint/2010/main" val="23426117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p:spPr>
        <p:txBody>
          <a:bodyPr/>
          <a:lstStyle/>
          <a:p>
            <a:pPr eaLnBrk="1" hangingPunct="1"/>
            <a:endParaRPr lang="zh-CN" altLang="en-US"/>
          </a:p>
        </p:txBody>
      </p:sp>
      <p:sp>
        <p:nvSpPr>
          <p:cNvPr id="6246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AF04922-A15A-4206-A472-C737A4265748}" type="slidenum">
              <a:rPr lang="zh-CN" altLang="en-US" sz="1200"/>
              <a:pPr/>
              <a:t>35</a:t>
            </a:fld>
            <a:endParaRPr lang="en-US" altLang="zh-CN" sz="1200"/>
          </a:p>
        </p:txBody>
      </p:sp>
    </p:spTree>
    <p:extLst>
      <p:ext uri="{BB962C8B-B14F-4D97-AF65-F5344CB8AC3E}">
        <p14:creationId xmlns:p14="http://schemas.microsoft.com/office/powerpoint/2010/main" val="357841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p:spPr>
        <p:txBody>
          <a:bodyPr/>
          <a:lstStyle/>
          <a:p>
            <a:pPr eaLnBrk="1" hangingPunct="1"/>
            <a:endParaRPr lang="zh-CN" altLang="en-US" dirty="0"/>
          </a:p>
        </p:txBody>
      </p:sp>
      <p:sp>
        <p:nvSpPr>
          <p:cNvPr id="6451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260B813-E203-4BF6-AAD4-B94DE78C5B8F}" type="slidenum">
              <a:rPr lang="zh-CN" altLang="en-US" sz="1200"/>
              <a:pPr/>
              <a:t>36</a:t>
            </a:fld>
            <a:endParaRPr lang="en-US" altLang="zh-CN" sz="1200"/>
          </a:p>
        </p:txBody>
      </p:sp>
    </p:spTree>
    <p:extLst>
      <p:ext uri="{BB962C8B-B14F-4D97-AF65-F5344CB8AC3E}">
        <p14:creationId xmlns:p14="http://schemas.microsoft.com/office/powerpoint/2010/main" val="2413820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p:spPr>
        <p:txBody>
          <a:bodyPr/>
          <a:lstStyle/>
          <a:p>
            <a:pPr eaLnBrk="1" hangingPunct="1"/>
            <a:endParaRPr lang="zh-CN" altLang="en-US" dirty="0"/>
          </a:p>
        </p:txBody>
      </p:sp>
      <p:sp>
        <p:nvSpPr>
          <p:cNvPr id="6656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BF4CDE7-DD4A-4B0F-9B6A-2BB19269C771}" type="slidenum">
              <a:rPr lang="zh-CN" altLang="en-US" sz="1200"/>
              <a:pPr/>
              <a:t>37</a:t>
            </a:fld>
            <a:endParaRPr lang="en-US" altLang="zh-CN" sz="1200"/>
          </a:p>
        </p:txBody>
      </p:sp>
    </p:spTree>
    <p:extLst>
      <p:ext uri="{BB962C8B-B14F-4D97-AF65-F5344CB8AC3E}">
        <p14:creationId xmlns:p14="http://schemas.microsoft.com/office/powerpoint/2010/main" val="10005473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a:ln/>
        </p:spPr>
      </p:sp>
      <p:sp>
        <p:nvSpPr>
          <p:cNvPr id="68611" name="备注占位符 2"/>
          <p:cNvSpPr>
            <a:spLocks noGrp="1"/>
          </p:cNvSpPr>
          <p:nvPr>
            <p:ph type="body" idx="1"/>
          </p:nvPr>
        </p:nvSpPr>
        <p:spPr>
          <a:noFill/>
        </p:spPr>
        <p:txBody>
          <a:bodyPr/>
          <a:lstStyle/>
          <a:p>
            <a:endParaRPr lang="zh-CN" altLang="en-US"/>
          </a:p>
        </p:txBody>
      </p:sp>
      <p:sp>
        <p:nvSpPr>
          <p:cNvPr id="6861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81851908-60BA-4236-A0B9-7233C63FA299}" type="slidenum">
              <a:rPr lang="zh-CN" altLang="en-US" sz="1200"/>
              <a:pPr/>
              <a:t>38</a:t>
            </a:fld>
            <a:endParaRPr lang="en-US" altLang="zh-CN" sz="1200"/>
          </a:p>
        </p:txBody>
      </p:sp>
    </p:spTree>
    <p:extLst>
      <p:ext uri="{BB962C8B-B14F-4D97-AF65-F5344CB8AC3E}">
        <p14:creationId xmlns:p14="http://schemas.microsoft.com/office/powerpoint/2010/main" val="1238952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p:spPr>
      </p:sp>
      <p:sp>
        <p:nvSpPr>
          <p:cNvPr id="70659" name="备注占位符 2"/>
          <p:cNvSpPr>
            <a:spLocks noGrp="1"/>
          </p:cNvSpPr>
          <p:nvPr>
            <p:ph type="body" idx="1"/>
          </p:nvPr>
        </p:nvSpPr>
        <p:spPr>
          <a:noFill/>
        </p:spPr>
        <p:txBody>
          <a:bodyPr/>
          <a:lstStyle/>
          <a:p>
            <a:endParaRPr lang="zh-CN" altLang="en-US" dirty="0"/>
          </a:p>
        </p:txBody>
      </p:sp>
      <p:sp>
        <p:nvSpPr>
          <p:cNvPr id="7066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D9CACD5-F9AC-4792-A0E9-4A928CD05AAF}" type="slidenum">
              <a:rPr lang="zh-CN" altLang="en-US" sz="1200"/>
              <a:pPr/>
              <a:t>39</a:t>
            </a:fld>
            <a:endParaRPr lang="en-US" altLang="zh-CN" sz="1200"/>
          </a:p>
        </p:txBody>
      </p:sp>
    </p:spTree>
    <p:extLst>
      <p:ext uri="{BB962C8B-B14F-4D97-AF65-F5344CB8AC3E}">
        <p14:creationId xmlns:p14="http://schemas.microsoft.com/office/powerpoint/2010/main" val="38662830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a:ln/>
        </p:spPr>
      </p:sp>
      <p:sp>
        <p:nvSpPr>
          <p:cNvPr id="72707" name="备注占位符 2"/>
          <p:cNvSpPr>
            <a:spLocks noGrp="1"/>
          </p:cNvSpPr>
          <p:nvPr>
            <p:ph type="body" idx="1"/>
          </p:nvPr>
        </p:nvSpPr>
        <p:spPr>
          <a:noFill/>
        </p:spPr>
        <p:txBody>
          <a:bodyPr/>
          <a:lstStyle/>
          <a:p>
            <a:endParaRPr lang="zh-CN" altLang="en-US" dirty="0"/>
          </a:p>
        </p:txBody>
      </p:sp>
      <p:sp>
        <p:nvSpPr>
          <p:cNvPr id="7270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0E47199-161A-4F3C-AF1D-5EAF4F6D4A7D}" type="slidenum">
              <a:rPr lang="zh-CN" altLang="en-US" sz="1200"/>
              <a:pPr/>
              <a:t>40</a:t>
            </a:fld>
            <a:endParaRPr lang="en-US" altLang="zh-CN" sz="1200"/>
          </a:p>
        </p:txBody>
      </p:sp>
    </p:spTree>
    <p:extLst>
      <p:ext uri="{BB962C8B-B14F-4D97-AF65-F5344CB8AC3E}">
        <p14:creationId xmlns:p14="http://schemas.microsoft.com/office/powerpoint/2010/main" val="8220029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幻灯片图像占位符 1"/>
          <p:cNvSpPr>
            <a:spLocks noGrp="1" noRot="1" noChangeAspect="1" noTextEdit="1"/>
          </p:cNvSpPr>
          <p:nvPr>
            <p:ph type="sldImg"/>
          </p:nvPr>
        </p:nvSpPr>
        <p:spPr>
          <a:ln/>
        </p:spPr>
      </p:sp>
      <p:sp>
        <p:nvSpPr>
          <p:cNvPr id="74755" name="备注占位符 2"/>
          <p:cNvSpPr>
            <a:spLocks noGrp="1"/>
          </p:cNvSpPr>
          <p:nvPr>
            <p:ph type="body" idx="1"/>
          </p:nvPr>
        </p:nvSpPr>
        <p:spPr>
          <a:noFill/>
        </p:spPr>
        <p:txBody>
          <a:bodyPr/>
          <a:lstStyle/>
          <a:p>
            <a:endParaRPr lang="zh-CN" altLang="en-US" dirty="0"/>
          </a:p>
        </p:txBody>
      </p:sp>
      <p:sp>
        <p:nvSpPr>
          <p:cNvPr id="7475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474C64A-F719-4035-AF7A-95358285115B}" type="slidenum">
              <a:rPr lang="zh-CN" altLang="en-US" sz="1200"/>
              <a:pPr/>
              <a:t>41</a:t>
            </a:fld>
            <a:endParaRPr lang="en-US" altLang="zh-CN" sz="1200"/>
          </a:p>
        </p:txBody>
      </p:sp>
    </p:spTree>
    <p:extLst>
      <p:ext uri="{BB962C8B-B14F-4D97-AF65-F5344CB8AC3E}">
        <p14:creationId xmlns:p14="http://schemas.microsoft.com/office/powerpoint/2010/main" val="3056697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a:ln/>
        </p:spPr>
      </p:sp>
      <p:sp>
        <p:nvSpPr>
          <p:cNvPr id="76803" name="备注占位符 2"/>
          <p:cNvSpPr>
            <a:spLocks noGrp="1"/>
          </p:cNvSpPr>
          <p:nvPr>
            <p:ph type="body" idx="1"/>
          </p:nvPr>
        </p:nvSpPr>
        <p:spPr>
          <a:noFill/>
        </p:spPr>
        <p:txBody>
          <a:bodyPr/>
          <a:lstStyle/>
          <a:p>
            <a:endParaRPr lang="zh-CN" altLang="en-US"/>
          </a:p>
        </p:txBody>
      </p:sp>
      <p:sp>
        <p:nvSpPr>
          <p:cNvPr id="7680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28C7244-2EA8-4125-A829-5D2E6FA7B8A6}" type="slidenum">
              <a:rPr lang="zh-CN" altLang="en-US" sz="1200"/>
              <a:pPr/>
              <a:t>42</a:t>
            </a:fld>
            <a:endParaRPr lang="en-US" altLang="zh-CN" sz="1200"/>
          </a:p>
        </p:txBody>
      </p:sp>
    </p:spTree>
    <p:extLst>
      <p:ext uri="{BB962C8B-B14F-4D97-AF65-F5344CB8AC3E}">
        <p14:creationId xmlns:p14="http://schemas.microsoft.com/office/powerpoint/2010/main" val="249780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幻灯片图像占位符 1"/>
          <p:cNvSpPr>
            <a:spLocks noGrp="1" noRot="1" noChangeAspect="1" noTextEdit="1"/>
          </p:cNvSpPr>
          <p:nvPr>
            <p:ph type="sldImg"/>
          </p:nvPr>
        </p:nvSpPr>
        <p:spPr>
          <a:ln/>
        </p:spPr>
      </p:sp>
      <p:sp>
        <p:nvSpPr>
          <p:cNvPr id="78851" name="备注占位符 2"/>
          <p:cNvSpPr>
            <a:spLocks noGrp="1"/>
          </p:cNvSpPr>
          <p:nvPr>
            <p:ph type="body" idx="1"/>
          </p:nvPr>
        </p:nvSpPr>
        <p:spPr>
          <a:noFill/>
        </p:spPr>
        <p:txBody>
          <a:bodyPr/>
          <a:lstStyle/>
          <a:p>
            <a:endParaRPr lang="zh-CN" altLang="en-US" dirty="0"/>
          </a:p>
        </p:txBody>
      </p:sp>
      <p:sp>
        <p:nvSpPr>
          <p:cNvPr id="7885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F4FAA11A-56A6-4551-8B64-65D3E2564225}" type="slidenum">
              <a:rPr lang="zh-CN" altLang="en-US" sz="1200"/>
              <a:pPr/>
              <a:t>43</a:t>
            </a:fld>
            <a:endParaRPr lang="en-US" altLang="zh-CN" sz="1200"/>
          </a:p>
        </p:txBody>
      </p:sp>
    </p:spTree>
    <p:extLst>
      <p:ext uri="{BB962C8B-B14F-4D97-AF65-F5344CB8AC3E}">
        <p14:creationId xmlns:p14="http://schemas.microsoft.com/office/powerpoint/2010/main" val="24267139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幻灯片图像占位符 1"/>
          <p:cNvSpPr>
            <a:spLocks noGrp="1" noRot="1" noChangeAspect="1" noTextEdit="1"/>
          </p:cNvSpPr>
          <p:nvPr>
            <p:ph type="sldImg"/>
          </p:nvPr>
        </p:nvSpPr>
        <p:spPr>
          <a:ln/>
        </p:spPr>
      </p:sp>
      <p:sp>
        <p:nvSpPr>
          <p:cNvPr id="80899" name="备注占位符 2"/>
          <p:cNvSpPr>
            <a:spLocks noGrp="1"/>
          </p:cNvSpPr>
          <p:nvPr>
            <p:ph type="body" idx="1"/>
          </p:nvPr>
        </p:nvSpPr>
        <p:spPr>
          <a:noFill/>
        </p:spPr>
        <p:txBody>
          <a:bodyPr/>
          <a:lstStyle/>
          <a:p>
            <a:endParaRPr lang="zh-CN" altLang="en-US" dirty="0"/>
          </a:p>
        </p:txBody>
      </p:sp>
      <p:sp>
        <p:nvSpPr>
          <p:cNvPr id="8090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B009BBB-2BA0-4AD0-A603-C1AD1F0DF405}" type="slidenum">
              <a:rPr lang="zh-CN" altLang="en-US" sz="1200"/>
              <a:pPr/>
              <a:t>44</a:t>
            </a:fld>
            <a:endParaRPr lang="en-US" altLang="zh-CN" sz="1200"/>
          </a:p>
        </p:txBody>
      </p:sp>
    </p:spTree>
    <p:extLst>
      <p:ext uri="{BB962C8B-B14F-4D97-AF65-F5344CB8AC3E}">
        <p14:creationId xmlns:p14="http://schemas.microsoft.com/office/powerpoint/2010/main" val="730346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a:ln/>
        </p:spPr>
      </p:sp>
      <p:sp>
        <p:nvSpPr>
          <p:cNvPr id="82947" name="备注占位符 2"/>
          <p:cNvSpPr>
            <a:spLocks noGrp="1"/>
          </p:cNvSpPr>
          <p:nvPr>
            <p:ph type="body" idx="1"/>
          </p:nvPr>
        </p:nvSpPr>
        <p:spPr>
          <a:noFill/>
        </p:spPr>
        <p:txBody>
          <a:bodyPr/>
          <a:lstStyle/>
          <a:p>
            <a:endParaRPr lang="zh-CN" altLang="en-US" dirty="0"/>
          </a:p>
        </p:txBody>
      </p:sp>
      <p:sp>
        <p:nvSpPr>
          <p:cNvPr id="8294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3F7D4E20-A213-47C3-B965-6F742128348D}" type="slidenum">
              <a:rPr lang="zh-CN" altLang="en-US" sz="1200"/>
              <a:pPr/>
              <a:t>45</a:t>
            </a:fld>
            <a:endParaRPr lang="en-US" altLang="zh-CN" sz="1200"/>
          </a:p>
        </p:txBody>
      </p:sp>
    </p:spTree>
    <p:extLst>
      <p:ext uri="{BB962C8B-B14F-4D97-AF65-F5344CB8AC3E}">
        <p14:creationId xmlns:p14="http://schemas.microsoft.com/office/powerpoint/2010/main" val="1802051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a:ln/>
        </p:spPr>
      </p:sp>
      <p:sp>
        <p:nvSpPr>
          <p:cNvPr id="84995" name="备注占位符 2"/>
          <p:cNvSpPr>
            <a:spLocks noGrp="1"/>
          </p:cNvSpPr>
          <p:nvPr>
            <p:ph type="body" idx="1"/>
          </p:nvPr>
        </p:nvSpPr>
        <p:spPr>
          <a:noFill/>
        </p:spPr>
        <p:txBody>
          <a:bodyPr/>
          <a:lstStyle/>
          <a:p>
            <a:endParaRPr lang="zh-CN" altLang="en-US"/>
          </a:p>
        </p:txBody>
      </p:sp>
      <p:sp>
        <p:nvSpPr>
          <p:cNvPr id="8499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820C644-3BAE-43D3-84DD-5F7F6C7E4B0D}" type="slidenum">
              <a:rPr lang="zh-CN" altLang="en-US" sz="1200"/>
              <a:pPr/>
              <a:t>46</a:t>
            </a:fld>
            <a:endParaRPr lang="en-US" altLang="zh-CN" sz="1200"/>
          </a:p>
        </p:txBody>
      </p:sp>
    </p:spTree>
    <p:extLst>
      <p:ext uri="{BB962C8B-B14F-4D97-AF65-F5344CB8AC3E}">
        <p14:creationId xmlns:p14="http://schemas.microsoft.com/office/powerpoint/2010/main" val="28171417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幻灯片图像占位符 1"/>
          <p:cNvSpPr>
            <a:spLocks noGrp="1" noRot="1" noChangeAspect="1" noTextEdit="1"/>
          </p:cNvSpPr>
          <p:nvPr>
            <p:ph type="sldImg"/>
          </p:nvPr>
        </p:nvSpPr>
        <p:spPr>
          <a:ln/>
        </p:spPr>
      </p:sp>
      <p:sp>
        <p:nvSpPr>
          <p:cNvPr id="87043" name="备注占位符 2"/>
          <p:cNvSpPr>
            <a:spLocks noGrp="1"/>
          </p:cNvSpPr>
          <p:nvPr>
            <p:ph type="body" idx="1"/>
          </p:nvPr>
        </p:nvSpPr>
        <p:spPr>
          <a:noFill/>
        </p:spPr>
        <p:txBody>
          <a:bodyPr/>
          <a:lstStyle/>
          <a:p>
            <a:endParaRPr lang="zh-CN" altLang="en-US"/>
          </a:p>
        </p:txBody>
      </p:sp>
      <p:sp>
        <p:nvSpPr>
          <p:cNvPr id="8704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A0F417E-AB33-4865-A094-0A611F2382DA}" type="slidenum">
              <a:rPr lang="zh-CN" altLang="en-US" sz="1200"/>
              <a:pPr/>
              <a:t>47</a:t>
            </a:fld>
            <a:endParaRPr lang="en-US" altLang="zh-CN" sz="1200"/>
          </a:p>
        </p:txBody>
      </p:sp>
    </p:spTree>
    <p:extLst>
      <p:ext uri="{BB962C8B-B14F-4D97-AF65-F5344CB8AC3E}">
        <p14:creationId xmlns:p14="http://schemas.microsoft.com/office/powerpoint/2010/main" val="29811535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幻灯片图像占位符 1"/>
          <p:cNvSpPr>
            <a:spLocks noGrp="1" noRot="1" noChangeAspect="1" noTextEdit="1"/>
          </p:cNvSpPr>
          <p:nvPr>
            <p:ph type="sldImg"/>
          </p:nvPr>
        </p:nvSpPr>
        <p:spPr>
          <a:ln/>
        </p:spPr>
      </p:sp>
      <p:sp>
        <p:nvSpPr>
          <p:cNvPr id="89091" name="备注占位符 2"/>
          <p:cNvSpPr>
            <a:spLocks noGrp="1"/>
          </p:cNvSpPr>
          <p:nvPr>
            <p:ph type="body" idx="1"/>
          </p:nvPr>
        </p:nvSpPr>
        <p:spPr>
          <a:noFill/>
        </p:spPr>
        <p:txBody>
          <a:bodyPr/>
          <a:lstStyle/>
          <a:p>
            <a:endParaRPr lang="zh-CN" altLang="en-US"/>
          </a:p>
        </p:txBody>
      </p:sp>
      <p:sp>
        <p:nvSpPr>
          <p:cNvPr id="8909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FEEDFD83-7735-444D-8EAD-A68626A1F8BA}" type="slidenum">
              <a:rPr lang="zh-CN" altLang="en-US" sz="1200"/>
              <a:pPr/>
              <a:t>48</a:t>
            </a:fld>
            <a:endParaRPr lang="en-US" altLang="zh-CN" sz="1200"/>
          </a:p>
        </p:txBody>
      </p:sp>
    </p:spTree>
    <p:extLst>
      <p:ext uri="{BB962C8B-B14F-4D97-AF65-F5344CB8AC3E}">
        <p14:creationId xmlns:p14="http://schemas.microsoft.com/office/powerpoint/2010/main" val="41051064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幻灯片图像占位符 1"/>
          <p:cNvSpPr>
            <a:spLocks noGrp="1" noRot="1" noChangeAspect="1" noTextEdit="1"/>
          </p:cNvSpPr>
          <p:nvPr>
            <p:ph type="sldImg"/>
          </p:nvPr>
        </p:nvSpPr>
        <p:spPr>
          <a:ln/>
        </p:spPr>
      </p:sp>
      <p:sp>
        <p:nvSpPr>
          <p:cNvPr id="91139" name="备注占位符 2"/>
          <p:cNvSpPr>
            <a:spLocks noGrp="1"/>
          </p:cNvSpPr>
          <p:nvPr>
            <p:ph type="body" idx="1"/>
          </p:nvPr>
        </p:nvSpPr>
        <p:spPr>
          <a:noFill/>
        </p:spPr>
        <p:txBody>
          <a:bodyPr/>
          <a:lstStyle/>
          <a:p>
            <a:endParaRPr lang="zh-CN" altLang="en-US"/>
          </a:p>
        </p:txBody>
      </p:sp>
      <p:sp>
        <p:nvSpPr>
          <p:cNvPr id="9114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EC2F432F-BE99-4C5A-A542-9D75D402F3E6}" type="slidenum">
              <a:rPr lang="zh-CN" altLang="en-US" sz="1200"/>
              <a:pPr/>
              <a:t>49</a:t>
            </a:fld>
            <a:endParaRPr lang="en-US" altLang="zh-CN" sz="1200"/>
          </a:p>
        </p:txBody>
      </p:sp>
    </p:spTree>
    <p:extLst>
      <p:ext uri="{BB962C8B-B14F-4D97-AF65-F5344CB8AC3E}">
        <p14:creationId xmlns:p14="http://schemas.microsoft.com/office/powerpoint/2010/main" val="28327950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dirty="0"/>
          </a:p>
        </p:txBody>
      </p:sp>
      <p:sp>
        <p:nvSpPr>
          <p:cNvPr id="9421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3831F03-BA68-47C6-9430-C09640D2CC21}" type="slidenum">
              <a:rPr lang="zh-CN" altLang="en-US" sz="1200"/>
              <a:pPr/>
              <a:t>50</a:t>
            </a:fld>
            <a:endParaRPr lang="en-US" altLang="zh-CN" sz="1200"/>
          </a:p>
        </p:txBody>
      </p:sp>
    </p:spTree>
    <p:extLst>
      <p:ext uri="{BB962C8B-B14F-4D97-AF65-F5344CB8AC3E}">
        <p14:creationId xmlns:p14="http://schemas.microsoft.com/office/powerpoint/2010/main" val="22460361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dirty="0"/>
          </a:p>
        </p:txBody>
      </p:sp>
      <p:sp>
        <p:nvSpPr>
          <p:cNvPr id="9626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AA4571D-CE7A-4F69-9C10-B4C6A5CCD338}" type="slidenum">
              <a:rPr lang="zh-CN" altLang="en-US" sz="1200"/>
              <a:pPr/>
              <a:t>51</a:t>
            </a:fld>
            <a:endParaRPr lang="en-US" altLang="zh-CN" sz="1200"/>
          </a:p>
        </p:txBody>
      </p:sp>
    </p:spTree>
    <p:extLst>
      <p:ext uri="{BB962C8B-B14F-4D97-AF65-F5344CB8AC3E}">
        <p14:creationId xmlns:p14="http://schemas.microsoft.com/office/powerpoint/2010/main" val="2670051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a:ln/>
        </p:spPr>
      </p:sp>
      <p:sp>
        <p:nvSpPr>
          <p:cNvPr id="98307" name="备注占位符 2"/>
          <p:cNvSpPr>
            <a:spLocks noGrp="1"/>
          </p:cNvSpPr>
          <p:nvPr>
            <p:ph type="body" idx="1"/>
          </p:nvPr>
        </p:nvSpPr>
        <p:spPr>
          <a:noFill/>
        </p:spPr>
        <p:txBody>
          <a:bodyPr/>
          <a:lstStyle/>
          <a:p>
            <a:endParaRPr lang="zh-CN" altLang="en-US" dirty="0"/>
          </a:p>
        </p:txBody>
      </p:sp>
      <p:sp>
        <p:nvSpPr>
          <p:cNvPr id="9830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A48DB1F5-8F28-4BF5-A645-7B0A39A27906}" type="slidenum">
              <a:rPr lang="zh-CN" altLang="en-US" sz="1200"/>
              <a:pPr/>
              <a:t>52</a:t>
            </a:fld>
            <a:endParaRPr lang="en-US" altLang="zh-CN" sz="1200"/>
          </a:p>
        </p:txBody>
      </p:sp>
    </p:spTree>
    <p:extLst>
      <p:ext uri="{BB962C8B-B14F-4D97-AF65-F5344CB8AC3E}">
        <p14:creationId xmlns:p14="http://schemas.microsoft.com/office/powerpoint/2010/main" val="4450385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幻灯片图像占位符 1"/>
          <p:cNvSpPr>
            <a:spLocks noGrp="1" noRot="1" noChangeAspect="1" noTextEdit="1"/>
          </p:cNvSpPr>
          <p:nvPr>
            <p:ph type="sldImg"/>
          </p:nvPr>
        </p:nvSpPr>
        <p:spPr>
          <a:ln/>
        </p:spPr>
      </p:sp>
      <p:sp>
        <p:nvSpPr>
          <p:cNvPr id="100355" name="备注占位符 2"/>
          <p:cNvSpPr>
            <a:spLocks noGrp="1"/>
          </p:cNvSpPr>
          <p:nvPr>
            <p:ph type="body" idx="1"/>
          </p:nvPr>
        </p:nvSpPr>
        <p:spPr>
          <a:noFill/>
        </p:spPr>
        <p:txBody>
          <a:bodyPr/>
          <a:lstStyle/>
          <a:p>
            <a:endParaRPr lang="zh-CN" altLang="en-US" dirty="0"/>
          </a:p>
        </p:txBody>
      </p:sp>
      <p:sp>
        <p:nvSpPr>
          <p:cNvPr id="10035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24E950AB-21B9-49BF-BD76-FEEB0F731C72}" type="slidenum">
              <a:rPr lang="zh-CN" altLang="en-US" sz="1200"/>
              <a:pPr/>
              <a:t>53</a:t>
            </a:fld>
            <a:endParaRPr lang="en-US" altLang="zh-CN" sz="1200"/>
          </a:p>
        </p:txBody>
      </p:sp>
    </p:spTree>
    <p:extLst>
      <p:ext uri="{BB962C8B-B14F-4D97-AF65-F5344CB8AC3E}">
        <p14:creationId xmlns:p14="http://schemas.microsoft.com/office/powerpoint/2010/main" val="2571000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1035050" y="1552575"/>
            <a:ext cx="10179050" cy="5305425"/>
            <a:chOff x="-652" y="978"/>
            <a:chExt cx="6412" cy="3342"/>
          </a:xfrm>
        </p:grpSpPr>
        <p:sp>
          <p:nvSpPr>
            <p:cNvPr id="5" name="Freeform 3"/>
            <p:cNvSpPr>
              <a:spLocks/>
            </p:cNvSpPr>
            <p:nvPr/>
          </p:nvSpPr>
          <p:spPr bwMode="auto">
            <a:xfrm>
              <a:off x="2061" y="1707"/>
              <a:ext cx="3699" cy="2613"/>
            </a:xfrm>
            <a:custGeom>
              <a:avLst/>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buClr>
                  <a:schemeClr val="accent2"/>
                </a:buClr>
                <a:buSzPct val="80000"/>
                <a:buFont typeface="Wingdings" panose="05000000000000000000" pitchFamily="2" charset="2"/>
                <a:buChar char="l"/>
                <a:defRPr/>
              </a:pPr>
              <a:endParaRPr lang="zh-CN" altLang="en-US">
                <a:latin typeface="Times New Roman" panose="02020603050405020304" pitchFamily="18" charset="0"/>
              </a:endParaRPr>
            </a:p>
          </p:txBody>
        </p:sp>
        <p:sp>
          <p:nvSpPr>
            <p:cNvPr id="6" name="Arc 4"/>
            <p:cNvSpPr>
              <a:spLocks/>
            </p:cNvSpPr>
            <p:nvPr/>
          </p:nvSpPr>
          <p:spPr bwMode="auto">
            <a:xfrm>
              <a:off x="-652" y="978"/>
              <a:ext cx="4237" cy="3342"/>
            </a:xfrm>
            <a:custGeom>
              <a:avLst/>
              <a:gdLst>
                <a:gd name="T0" fmla="*/ 1 w 21600"/>
                <a:gd name="T1" fmla="*/ 0 h 21231"/>
                <a:gd name="T2" fmla="*/ 6 w 21600"/>
                <a:gd name="T3" fmla="*/ 2 h 21231"/>
                <a:gd name="T4" fmla="*/ 0 w 21600"/>
                <a:gd name="T5" fmla="*/ 2 h 21231"/>
                <a:gd name="T6" fmla="*/ 0 60000 65536"/>
                <a:gd name="T7" fmla="*/ 0 60000 65536"/>
                <a:gd name="T8" fmla="*/ 0 60000 65536"/>
              </a:gdLst>
              <a:ahLst/>
              <a:cxnLst>
                <a:cxn ang="T6">
                  <a:pos x="T0" y="T1"/>
                </a:cxn>
                <a:cxn ang="T7">
                  <a:pos x="T2" y="T3"/>
                </a:cxn>
                <a:cxn ang="T8">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1925" name="Rectangle 5"/>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81926"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anose="05000000000000000000" pitchFamily="2" charset="2"/>
              <a:buNone/>
              <a:defRPr/>
            </a:lvl1pPr>
          </a:lstStyle>
          <a:p>
            <a:pPr lvl="0"/>
            <a:r>
              <a:rPr lang="zh-CN" altLang="en-US" noProof="0"/>
              <a:t>单击此处编辑母版副标题样式</a:t>
            </a:r>
          </a:p>
        </p:txBody>
      </p:sp>
      <p:sp>
        <p:nvSpPr>
          <p:cNvPr id="7" name="Rectangle 7"/>
          <p:cNvSpPr>
            <a:spLocks noGrp="1" noChangeArrowheads="1"/>
          </p:cNvSpPr>
          <p:nvPr>
            <p:ph type="dt" sz="quarter" idx="10"/>
          </p:nvPr>
        </p:nvSpPr>
        <p:spPr/>
        <p:txBody>
          <a:bodyPr/>
          <a:lstStyle>
            <a:lvl1pPr>
              <a:defRPr/>
            </a:lvl1pPr>
          </a:lstStyle>
          <a:p>
            <a:pPr>
              <a:defRPr/>
            </a:pPr>
            <a:endParaRPr lang="en-US" altLang="zh-CN"/>
          </a:p>
        </p:txBody>
      </p:sp>
      <p:sp>
        <p:nvSpPr>
          <p:cNvPr id="8" name="Rectangle 8"/>
          <p:cNvSpPr>
            <a:spLocks noGrp="1" noChangeArrowheads="1"/>
          </p:cNvSpPr>
          <p:nvPr>
            <p:ph type="ftr" sz="quarter" idx="11"/>
          </p:nvPr>
        </p:nvSpPr>
        <p:spPr/>
        <p:txBody>
          <a:bodyPr/>
          <a:lstStyle>
            <a:lvl1pPr>
              <a:defRPr/>
            </a:lvl1pPr>
          </a:lstStyle>
          <a:p>
            <a:pPr>
              <a:defRPr/>
            </a:pPr>
            <a:endParaRPr lang="en-US" altLang="zh-CN"/>
          </a:p>
        </p:txBody>
      </p:sp>
      <p:sp>
        <p:nvSpPr>
          <p:cNvPr id="9" name="Rectangle 9"/>
          <p:cNvSpPr>
            <a:spLocks noGrp="1" noChangeArrowheads="1"/>
          </p:cNvSpPr>
          <p:nvPr>
            <p:ph type="sldNum" sz="quarter" idx="12"/>
          </p:nvPr>
        </p:nvSpPr>
        <p:spPr/>
        <p:txBody>
          <a:bodyPr/>
          <a:lstStyle>
            <a:lvl1pPr>
              <a:defRPr/>
            </a:lvl1pPr>
          </a:lstStyle>
          <a:p>
            <a:fld id="{B98FA01D-B22E-482C-B96A-4436D459D664}" type="slidenum">
              <a:rPr lang="zh-CN" altLang="en-US"/>
              <a:pPr/>
              <a:t>‹#›</a:t>
            </a:fld>
            <a:endParaRPr lang="en-US" altLang="zh-CN"/>
          </a:p>
        </p:txBody>
      </p:sp>
    </p:spTree>
    <p:extLst>
      <p:ext uri="{BB962C8B-B14F-4D97-AF65-F5344CB8AC3E}">
        <p14:creationId xmlns:p14="http://schemas.microsoft.com/office/powerpoint/2010/main" val="1649273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3E0478AF-08F1-41DF-A54D-7F11B9170414}" type="slidenum">
              <a:rPr lang="zh-CN" altLang="en-US"/>
              <a:pPr/>
              <a:t>‹#›</a:t>
            </a:fld>
            <a:endParaRPr lang="en-US" altLang="zh-CN"/>
          </a:p>
        </p:txBody>
      </p:sp>
    </p:spTree>
    <p:extLst>
      <p:ext uri="{BB962C8B-B14F-4D97-AF65-F5344CB8AC3E}">
        <p14:creationId xmlns:p14="http://schemas.microsoft.com/office/powerpoint/2010/main" val="2637806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64749DC1-2616-4EC8-97E4-C25491CF9F4A}" type="slidenum">
              <a:rPr lang="zh-CN" altLang="en-US"/>
              <a:pPr/>
              <a:t>‹#›</a:t>
            </a:fld>
            <a:endParaRPr lang="en-US" altLang="zh-CN"/>
          </a:p>
        </p:txBody>
      </p:sp>
    </p:spTree>
    <p:extLst>
      <p:ext uri="{BB962C8B-B14F-4D97-AF65-F5344CB8AC3E}">
        <p14:creationId xmlns:p14="http://schemas.microsoft.com/office/powerpoint/2010/main" val="204845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2286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46230121-1AC1-4E02-89E7-F70451E35F95}" type="slidenum">
              <a:rPr lang="zh-CN" altLang="en-US"/>
              <a:pPr/>
              <a:t>‹#›</a:t>
            </a:fld>
            <a:endParaRPr lang="en-US" altLang="zh-CN"/>
          </a:p>
        </p:txBody>
      </p:sp>
    </p:spTree>
    <p:extLst>
      <p:ext uri="{BB962C8B-B14F-4D97-AF65-F5344CB8AC3E}">
        <p14:creationId xmlns:p14="http://schemas.microsoft.com/office/powerpoint/2010/main" val="3345171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6"/>
          <p:cNvSpPr>
            <a:spLocks noGrp="1" noChangeArrowheads="1"/>
          </p:cNvSpPr>
          <p:nvPr>
            <p:ph type="sldNum" sz="quarter" idx="12"/>
          </p:nvPr>
        </p:nvSpPr>
        <p:spPr>
          <a:ln/>
        </p:spPr>
        <p:txBody>
          <a:bodyPr/>
          <a:lstStyle>
            <a:lvl1pPr>
              <a:defRPr/>
            </a:lvl1pPr>
          </a:lstStyle>
          <a:p>
            <a:fld id="{E067C318-A6C9-4784-ACAB-33EE2182E646}" type="slidenum">
              <a:rPr lang="zh-CN" altLang="en-US"/>
              <a:pPr/>
              <a:t>‹#›</a:t>
            </a:fld>
            <a:endParaRPr lang="en-US" altLang="zh-CN"/>
          </a:p>
        </p:txBody>
      </p:sp>
    </p:spTree>
    <p:extLst>
      <p:ext uri="{BB962C8B-B14F-4D97-AF65-F5344CB8AC3E}">
        <p14:creationId xmlns:p14="http://schemas.microsoft.com/office/powerpoint/2010/main" val="3104288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6"/>
          <p:cNvSpPr>
            <a:spLocks noGrp="1" noChangeArrowheads="1"/>
          </p:cNvSpPr>
          <p:nvPr>
            <p:ph type="sldNum" sz="quarter" idx="12"/>
          </p:nvPr>
        </p:nvSpPr>
        <p:spPr>
          <a:ln/>
        </p:spPr>
        <p:txBody>
          <a:bodyPr/>
          <a:lstStyle>
            <a:lvl1pPr>
              <a:defRPr/>
            </a:lvl1pPr>
          </a:lstStyle>
          <a:p>
            <a:fld id="{CF794039-615D-4B03-9E51-83E13AE8B2EE}" type="slidenum">
              <a:rPr lang="zh-CN" altLang="en-US"/>
              <a:pPr/>
              <a:t>‹#›</a:t>
            </a:fld>
            <a:endParaRPr lang="en-US" altLang="zh-CN"/>
          </a:p>
        </p:txBody>
      </p:sp>
    </p:spTree>
    <p:extLst>
      <p:ext uri="{BB962C8B-B14F-4D97-AF65-F5344CB8AC3E}">
        <p14:creationId xmlns:p14="http://schemas.microsoft.com/office/powerpoint/2010/main" val="547442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6"/>
          <p:cNvSpPr>
            <a:spLocks noGrp="1" noChangeArrowheads="1"/>
          </p:cNvSpPr>
          <p:nvPr>
            <p:ph type="sldNum" sz="quarter" idx="12"/>
          </p:nvPr>
        </p:nvSpPr>
        <p:spPr>
          <a:ln/>
        </p:spPr>
        <p:txBody>
          <a:bodyPr/>
          <a:lstStyle>
            <a:lvl1pPr>
              <a:defRPr/>
            </a:lvl1pPr>
          </a:lstStyle>
          <a:p>
            <a:fld id="{CE77C65A-63AD-4AAE-B307-AC48B034B5D2}" type="slidenum">
              <a:rPr lang="zh-CN" altLang="en-US"/>
              <a:pPr/>
              <a:t>‹#›</a:t>
            </a:fld>
            <a:endParaRPr lang="en-US" altLang="zh-CN"/>
          </a:p>
        </p:txBody>
      </p:sp>
    </p:spTree>
    <p:extLst>
      <p:ext uri="{BB962C8B-B14F-4D97-AF65-F5344CB8AC3E}">
        <p14:creationId xmlns:p14="http://schemas.microsoft.com/office/powerpoint/2010/main" val="1810534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525DB9B4-256F-4A9E-8026-4A988484A84A}" type="slidenum">
              <a:rPr lang="zh-CN" altLang="en-US"/>
              <a:pPr/>
              <a:t>‹#›</a:t>
            </a:fld>
            <a:endParaRPr lang="en-US" altLang="zh-CN"/>
          </a:p>
        </p:txBody>
      </p:sp>
    </p:spTree>
    <p:extLst>
      <p:ext uri="{BB962C8B-B14F-4D97-AF65-F5344CB8AC3E}">
        <p14:creationId xmlns:p14="http://schemas.microsoft.com/office/powerpoint/2010/main" val="3990814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996C26B2-B2B7-4446-B407-9A3DE9C1EA8E}" type="slidenum">
              <a:rPr lang="zh-CN" altLang="en-US"/>
              <a:pPr/>
              <a:t>‹#›</a:t>
            </a:fld>
            <a:endParaRPr lang="en-US" altLang="zh-CN"/>
          </a:p>
        </p:txBody>
      </p:sp>
    </p:spTree>
    <p:extLst>
      <p:ext uri="{BB962C8B-B14F-4D97-AF65-F5344CB8AC3E}">
        <p14:creationId xmlns:p14="http://schemas.microsoft.com/office/powerpoint/2010/main" val="3615783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80AE491B-0112-43F0-8E21-376CDA2C701E}" type="slidenum">
              <a:rPr lang="zh-CN" altLang="en-US"/>
              <a:pPr/>
              <a:t>‹#›</a:t>
            </a:fld>
            <a:endParaRPr lang="en-US" altLang="zh-CN"/>
          </a:p>
        </p:txBody>
      </p:sp>
    </p:spTree>
    <p:extLst>
      <p:ext uri="{BB962C8B-B14F-4D97-AF65-F5344CB8AC3E}">
        <p14:creationId xmlns:p14="http://schemas.microsoft.com/office/powerpoint/2010/main" val="2503706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6550" y="152400"/>
            <a:ext cx="2152650" cy="6324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28600" y="152400"/>
            <a:ext cx="6305550" cy="6324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11106366-7F84-4D6B-B472-9B878CD1383E}" type="slidenum">
              <a:rPr lang="zh-CN" altLang="en-US"/>
              <a:pPr/>
              <a:t>‹#›</a:t>
            </a:fld>
            <a:endParaRPr lang="en-US" altLang="zh-CN"/>
          </a:p>
        </p:txBody>
      </p:sp>
    </p:spTree>
    <p:extLst>
      <p:ext uri="{BB962C8B-B14F-4D97-AF65-F5344CB8AC3E}">
        <p14:creationId xmlns:p14="http://schemas.microsoft.com/office/powerpoint/2010/main" val="979402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grpSp>
        <p:nvGrpSpPr>
          <p:cNvPr id="1026" name="Group 10"/>
          <p:cNvGrpSpPr>
            <a:grpSpLocks/>
          </p:cNvGrpSpPr>
          <p:nvPr userDrawn="1"/>
        </p:nvGrpSpPr>
        <p:grpSpPr bwMode="auto">
          <a:xfrm>
            <a:off x="0" y="1588"/>
            <a:ext cx="9132888" cy="6845300"/>
            <a:chOff x="0" y="1"/>
            <a:chExt cx="5753" cy="4312"/>
          </a:xfrm>
        </p:grpSpPr>
        <p:sp>
          <p:nvSpPr>
            <p:cNvPr id="80907" name="Freeform 11"/>
            <p:cNvSpPr>
              <a:spLocks/>
            </p:cNvSpPr>
            <p:nvPr/>
          </p:nvSpPr>
          <p:spPr bwMode="auto">
            <a:xfrm>
              <a:off x="3394" y="999"/>
              <a:ext cx="2359" cy="3314"/>
            </a:xfrm>
            <a:custGeom>
              <a:avLst/>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buClr>
                  <a:schemeClr val="accent2"/>
                </a:buClr>
                <a:buSzPct val="80000"/>
                <a:buFont typeface="Wingdings" panose="05000000000000000000" pitchFamily="2" charset="2"/>
                <a:buChar char="l"/>
                <a:defRPr/>
              </a:pPr>
              <a:endParaRPr lang="zh-CN" altLang="en-US">
                <a:latin typeface="Times New Roman" panose="02020603050405020304" pitchFamily="18" charset="0"/>
              </a:endParaRPr>
            </a:p>
          </p:txBody>
        </p:sp>
        <p:sp>
          <p:nvSpPr>
            <p:cNvPr id="1034" name="Arc 12"/>
            <p:cNvSpPr>
              <a:spLocks/>
            </p:cNvSpPr>
            <p:nvPr/>
          </p:nvSpPr>
          <p:spPr bwMode="auto">
            <a:xfrm>
              <a:off x="0" y="1"/>
              <a:ext cx="5298" cy="4312"/>
            </a:xfrm>
            <a:custGeom>
              <a:avLst/>
              <a:gdLst>
                <a:gd name="T0" fmla="*/ 0 w 21600"/>
                <a:gd name="T1" fmla="*/ 0 h 21600"/>
                <a:gd name="T2" fmla="*/ 19 w 21600"/>
                <a:gd name="T3" fmla="*/ 7 h 21600"/>
                <a:gd name="T4" fmla="*/ 0 w 21600"/>
                <a:gd name="T5" fmla="*/ 7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0909" name="Rectangle 13"/>
          <p:cNvSpPr>
            <a:spLocks noGrp="1" noChangeArrowheads="1"/>
          </p:cNvSpPr>
          <p:nvPr>
            <p:ph type="title"/>
          </p:nvPr>
        </p:nvSpPr>
        <p:spPr bwMode="auto">
          <a:xfrm>
            <a:off x="228600" y="152400"/>
            <a:ext cx="7772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a:t>单击此处编辑母版标题样式</a:t>
            </a:r>
          </a:p>
        </p:txBody>
      </p:sp>
      <p:sp>
        <p:nvSpPr>
          <p:cNvPr id="80910" name="Rectangle 1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eaLnBrk="1" hangingPunct="1">
              <a:spcBef>
                <a:spcPct val="0"/>
              </a:spcBef>
              <a:buClrTx/>
              <a:buSzTx/>
              <a:buFontTx/>
              <a:buNone/>
              <a:defRPr kumimoji="0" sz="1400">
                <a:latin typeface="Times New Roman" panose="02020603050405020304" pitchFamily="18" charset="0"/>
              </a:defRPr>
            </a:lvl1pPr>
          </a:lstStyle>
          <a:p>
            <a:pPr>
              <a:defRPr/>
            </a:pPr>
            <a:endParaRPr lang="en-US" altLang="zh-CN"/>
          </a:p>
        </p:txBody>
      </p:sp>
      <p:sp>
        <p:nvSpPr>
          <p:cNvPr id="80911" name="Rectangle 1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ctr" eaLnBrk="1" hangingPunct="1">
              <a:spcBef>
                <a:spcPct val="0"/>
              </a:spcBef>
              <a:buClrTx/>
              <a:buSzTx/>
              <a:buFontTx/>
              <a:buNone/>
              <a:defRPr kumimoji="0" sz="1400">
                <a:latin typeface="Times New Roman" panose="02020603050405020304" pitchFamily="18" charset="0"/>
              </a:defRPr>
            </a:lvl1pPr>
          </a:lstStyle>
          <a:p>
            <a:pPr>
              <a:defRPr/>
            </a:pPr>
            <a:endParaRPr lang="en-US" altLang="zh-CN"/>
          </a:p>
        </p:txBody>
      </p:sp>
      <p:sp>
        <p:nvSpPr>
          <p:cNvPr id="80912" name="Rectangle 1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r" eaLnBrk="1" hangingPunct="1">
              <a:defRPr kumimoji="0" sz="1400"/>
            </a:lvl1pPr>
          </a:lstStyle>
          <a:p>
            <a:fld id="{8E6AE08C-CA50-4411-A8D5-06D583C3C57B}" type="slidenum">
              <a:rPr lang="zh-CN" altLang="en-US"/>
              <a:pPr/>
              <a:t>‹#›</a:t>
            </a:fld>
            <a:endParaRPr lang="en-US" altLang="zh-CN"/>
          </a:p>
        </p:txBody>
      </p:sp>
      <p:sp>
        <p:nvSpPr>
          <p:cNvPr id="1031" name="Rectangle 17"/>
          <p:cNvSpPr>
            <a:spLocks noGrp="1" noChangeArrowheads="1"/>
          </p:cNvSpPr>
          <p:nvPr>
            <p:ph type="body" idx="1"/>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p:txBody>
      </p:sp>
      <p:sp>
        <p:nvSpPr>
          <p:cNvPr id="1032" name="Line 18"/>
          <p:cNvSpPr>
            <a:spLocks noChangeShapeType="1"/>
          </p:cNvSpPr>
          <p:nvPr userDrawn="1"/>
        </p:nvSpPr>
        <p:spPr bwMode="auto">
          <a:xfrm>
            <a:off x="0" y="1143000"/>
            <a:ext cx="9144000"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 bg1="dk2" tx1="lt1" bg2="dk1" tx2="lt2" accent1="accent1" accent2="accent2" accent3="accent3" accent4="accent4" accent5="accent5" accent6="accent6" hlink="hlink" folHlink="folHlink"/>
  <p:sldLayoutIdLst>
    <p:sldLayoutId id="2147483722"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l" rtl="0" eaLnBrk="0" fontAlgn="base" hangingPunct="0">
        <a:spcBef>
          <a:spcPct val="0"/>
        </a:spcBef>
        <a:spcAft>
          <a:spcPct val="0"/>
        </a:spcAft>
        <a:defRPr kumimoji="1" sz="36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2pPr>
      <a:lvl3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3pPr>
      <a:lvl4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4pPr>
      <a:lvl5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5pPr>
      <a:lvl6pPr marL="4572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6pPr>
      <a:lvl7pPr marL="9144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7pPr>
      <a:lvl8pPr marL="13716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8pPr>
      <a:lvl9pPr marL="18288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accent2"/>
        </a:buClr>
        <a:buSzPct val="80000"/>
        <a:buFont typeface="Wingdings" pitchFamily="2" charset="2"/>
        <a:buChar char="l"/>
        <a:defRPr kumimoji="1" sz="28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5000"/>
        <a:buChar char="•"/>
        <a:defRPr kumimoji="1" sz="24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SzPct val="60000"/>
        <a:buFont typeface="Wingdings" pitchFamily="2" charset="2"/>
        <a:buChar char="§"/>
        <a:defRPr kumimoji="1" sz="20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1"/>
        </a:buClr>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8.emf"/><Relationship Id="rId4" Type="http://schemas.openxmlformats.org/officeDocument/2006/relationships/oleObject" Target="../embeddings/oleObject3.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defRPr/>
            </a:pPr>
            <a:r>
              <a:rPr lang="zh-CN" altLang="en-US"/>
              <a:t>课程介绍</a:t>
            </a:r>
          </a:p>
        </p:txBody>
      </p:sp>
      <p:sp>
        <p:nvSpPr>
          <p:cNvPr id="178180" name="Rectangle 4"/>
          <p:cNvSpPr>
            <a:spLocks noChangeArrowheads="1"/>
          </p:cNvSpPr>
          <p:nvPr/>
        </p:nvSpPr>
        <p:spPr bwMode="auto">
          <a:xfrm>
            <a:off x="827584" y="2852936"/>
            <a:ext cx="7772400"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0"/>
              </a:spcBef>
              <a:defRPr sz="2400">
                <a:solidFill>
                  <a:schemeClr val="tx1"/>
                </a:solidFill>
                <a:latin typeface="Times New Roman" panose="02020603050405020304" pitchFamily="18" charset="0"/>
                <a:ea typeface="宋体" panose="02010600030101010101" pitchFamily="2" charset="-122"/>
              </a:defRPr>
            </a:lvl1pPr>
            <a:lvl2pPr eaLnBrk="0" hangingPunct="0">
              <a:spcBef>
                <a:spcPct val="0"/>
              </a:spcBef>
              <a:defRPr sz="2400">
                <a:solidFill>
                  <a:schemeClr val="tx1"/>
                </a:solidFill>
                <a:latin typeface="Times New Roman" panose="02020603050405020304" pitchFamily="18" charset="0"/>
                <a:ea typeface="宋体" panose="02010600030101010101" pitchFamily="2" charset="-122"/>
              </a:defRPr>
            </a:lvl2pPr>
            <a:lvl3pPr eaLnBrk="0" hangingPunct="0">
              <a:spcBef>
                <a:spcPct val="0"/>
              </a:spcBef>
              <a:defRPr sz="2400">
                <a:solidFill>
                  <a:schemeClr val="tx1"/>
                </a:solidFill>
                <a:latin typeface="Times New Roman" panose="02020603050405020304" pitchFamily="18" charset="0"/>
                <a:ea typeface="宋体" panose="02010600030101010101" pitchFamily="2" charset="-122"/>
              </a:defRPr>
            </a:lvl3pPr>
            <a:lvl4pPr eaLnBrk="0" hangingPunct="0">
              <a:spcBef>
                <a:spcPct val="0"/>
              </a:spcBef>
              <a:defRPr sz="2400">
                <a:solidFill>
                  <a:schemeClr val="tx1"/>
                </a:solidFill>
                <a:latin typeface="Times New Roman" panose="02020603050405020304" pitchFamily="18" charset="0"/>
                <a:ea typeface="宋体" panose="02010600030101010101" pitchFamily="2" charset="-122"/>
              </a:defRPr>
            </a:lvl4pPr>
            <a:lvl5pPr eaLnBrk="0" hangingPunct="0">
              <a:spcBef>
                <a:spcPct val="0"/>
              </a:spcBef>
              <a:defRPr sz="2400">
                <a:solidFill>
                  <a:schemeClr val="tx1"/>
                </a:solidFill>
                <a:latin typeface="Times New Roman" panose="02020603050405020304" pitchFamily="18" charset="0"/>
                <a:ea typeface="宋体" panose="02010600030101010101" pitchFamily="2" charset="-122"/>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eaLnBrk="1" hangingPunct="1">
              <a:defRPr/>
            </a:pPr>
            <a:r>
              <a:rPr lang="zh-CN" altLang="en-US" sz="4800" b="1" dirty="0">
                <a:effectLst>
                  <a:outerShdw blurRad="38100" dist="38100" dir="2700000" algn="tl">
                    <a:srgbClr val="000000"/>
                  </a:outerShdw>
                </a:effectLst>
                <a:latin typeface="Arial" panose="020B0604020202020204" pitchFamily="34" charset="0"/>
              </a:rPr>
              <a:t>          多核程序设计</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defRPr/>
            </a:pPr>
            <a:r>
              <a:rPr lang="zh-CN" altLang="en-US"/>
              <a:t>课程介绍</a:t>
            </a:r>
          </a:p>
        </p:txBody>
      </p:sp>
      <p:sp>
        <p:nvSpPr>
          <p:cNvPr id="6147" name="Rectangle 3"/>
          <p:cNvSpPr>
            <a:spLocks noGrp="1" noChangeArrowheads="1"/>
          </p:cNvSpPr>
          <p:nvPr>
            <p:ph type="body" idx="1"/>
          </p:nvPr>
        </p:nvSpPr>
        <p:spPr/>
        <p:txBody>
          <a:bodyPr/>
          <a:lstStyle/>
          <a:p>
            <a:pPr algn="just" eaLnBrk="1" hangingPunct="1"/>
            <a:r>
              <a:rPr lang="zh-CN" altLang="en-US" dirty="0">
                <a:ea typeface="黑体" pitchFamily="2" charset="-122"/>
              </a:rPr>
              <a:t>课程名称： </a:t>
            </a:r>
            <a:r>
              <a:rPr lang="zh-CN" altLang="en-US" dirty="0"/>
              <a:t>多核程序设计</a:t>
            </a:r>
          </a:p>
          <a:p>
            <a:pPr algn="just" eaLnBrk="1" hangingPunct="1"/>
            <a:r>
              <a:rPr lang="zh-CN" altLang="en-US" dirty="0">
                <a:ea typeface="黑体" pitchFamily="2" charset="-122"/>
              </a:rPr>
              <a:t>英文名称： </a:t>
            </a:r>
            <a:r>
              <a:rPr lang="en-US" altLang="zh-CN" dirty="0"/>
              <a:t>Multi-Core Programming</a:t>
            </a:r>
          </a:p>
          <a:p>
            <a:pPr algn="just" eaLnBrk="1" hangingPunct="1"/>
            <a:r>
              <a:rPr lang="zh-CN" altLang="en-US" dirty="0">
                <a:ea typeface="黑体" pitchFamily="2" charset="-122"/>
              </a:rPr>
              <a:t>开课学期： </a:t>
            </a:r>
            <a:r>
              <a:rPr lang="zh-CN" altLang="en-US" dirty="0"/>
              <a:t>第</a:t>
            </a:r>
            <a:r>
              <a:rPr lang="en-US" altLang="zh-CN" dirty="0"/>
              <a:t>5</a:t>
            </a:r>
            <a:r>
              <a:rPr lang="zh-CN" altLang="en-US" dirty="0"/>
              <a:t>学期</a:t>
            </a:r>
          </a:p>
          <a:p>
            <a:pPr algn="just" eaLnBrk="1" hangingPunct="1"/>
            <a:r>
              <a:rPr lang="zh-CN" altLang="en-US" dirty="0">
                <a:ea typeface="黑体" pitchFamily="2" charset="-122"/>
              </a:rPr>
              <a:t>学时/学分： </a:t>
            </a:r>
            <a:r>
              <a:rPr lang="zh-CN" altLang="en-US" dirty="0"/>
              <a:t>3</a:t>
            </a:r>
            <a:r>
              <a:rPr lang="en-US" altLang="zh-CN" dirty="0"/>
              <a:t>2</a:t>
            </a:r>
            <a:r>
              <a:rPr lang="zh-CN" altLang="en-US" dirty="0"/>
              <a:t>/2</a:t>
            </a:r>
          </a:p>
          <a:p>
            <a:pPr algn="just" eaLnBrk="1" hangingPunct="1"/>
            <a:r>
              <a:rPr lang="zh-CN" altLang="en-US" dirty="0">
                <a:ea typeface="黑体" pitchFamily="2" charset="-122"/>
              </a:rPr>
              <a:t>课程类型： </a:t>
            </a:r>
            <a:r>
              <a:rPr lang="zh-CN" altLang="en-US" dirty="0"/>
              <a:t>选修课</a:t>
            </a:r>
          </a:p>
          <a:p>
            <a:pPr algn="just" eaLnBrk="1" hangingPunct="1"/>
            <a:r>
              <a:rPr lang="zh-CN" altLang="en-US" dirty="0">
                <a:ea typeface="黑体" pitchFamily="2" charset="-122"/>
              </a:rPr>
              <a:t>开课专业： </a:t>
            </a:r>
            <a:r>
              <a:rPr lang="zh-CN" altLang="en-US" dirty="0"/>
              <a:t>计算机科学与技术专业</a:t>
            </a:r>
          </a:p>
          <a:p>
            <a:pPr eaLnBrk="1" hangingPunct="1"/>
            <a:r>
              <a:rPr lang="zh-CN" altLang="en-US" dirty="0">
                <a:ea typeface="黑体" pitchFamily="2" charset="-122"/>
              </a:rPr>
              <a:t>参  考  书： </a:t>
            </a:r>
            <a:r>
              <a:rPr lang="zh-CN" altLang="en-US" dirty="0">
                <a:latin typeface="宋体" pitchFamily="2" charset="-122"/>
              </a:rPr>
              <a:t> </a:t>
            </a:r>
            <a:r>
              <a:rPr lang="zh-CN" altLang="en-US" dirty="0"/>
              <a:t> </a:t>
            </a:r>
          </a:p>
          <a:p>
            <a:pPr eaLnBrk="1" hangingPunct="1"/>
            <a:endParaRPr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defRPr/>
            </a:pPr>
            <a:r>
              <a:rPr lang="zh-CN" altLang="en-US"/>
              <a:t>课程介绍</a:t>
            </a:r>
          </a:p>
        </p:txBody>
      </p:sp>
      <p:sp>
        <p:nvSpPr>
          <p:cNvPr id="7171" name="Rectangle 3"/>
          <p:cNvSpPr>
            <a:spLocks noGrp="1" noChangeArrowheads="1"/>
          </p:cNvSpPr>
          <p:nvPr>
            <p:ph type="body" idx="1"/>
          </p:nvPr>
        </p:nvSpPr>
        <p:spPr/>
        <p:txBody>
          <a:bodyPr/>
          <a:lstStyle/>
          <a:p>
            <a:pPr eaLnBrk="1" hangingPunct="1"/>
            <a:endParaRPr lang="zh-CN" altLang="en-US"/>
          </a:p>
        </p:txBody>
      </p:sp>
      <p:pic>
        <p:nvPicPr>
          <p:cNvPr id="180228" name="Picture 4" descr="200708231037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500" y="1993900"/>
            <a:ext cx="343535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0229" name="Picture 5" descr="200708230854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7113" y="1993900"/>
            <a:ext cx="340677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80228"/>
                                        </p:tgtEl>
                                        <p:attrNameLst>
                                          <p:attrName>style.visibility</p:attrName>
                                        </p:attrNameLst>
                                      </p:cBhvr>
                                      <p:to>
                                        <p:strVal val="visible"/>
                                      </p:to>
                                    </p:set>
                                    <p:animEffect transition="in" filter="blinds(horizontal)">
                                      <p:cBhvr>
                                        <p:cTn id="7" dur="500"/>
                                        <p:tgtEl>
                                          <p:spTgt spid="1802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180229"/>
                                        </p:tgtEl>
                                        <p:attrNameLst>
                                          <p:attrName>style.visibility</p:attrName>
                                        </p:attrNameLst>
                                      </p:cBhvr>
                                      <p:to>
                                        <p:strVal val="visible"/>
                                      </p:to>
                                    </p:set>
                                    <p:animEffect transition="in" filter="checkerboard(across)">
                                      <p:cBhvr>
                                        <p:cTn id="12" dur="500"/>
                                        <p:tgtEl>
                                          <p:spTgt spid="180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1026"/>
          <p:cNvSpPr>
            <a:spLocks noGrp="1" noChangeArrowheads="1"/>
          </p:cNvSpPr>
          <p:nvPr>
            <p:ph type="title"/>
          </p:nvPr>
        </p:nvSpPr>
        <p:spPr/>
        <p:txBody>
          <a:bodyPr/>
          <a:lstStyle/>
          <a:p>
            <a:pPr eaLnBrk="1" hangingPunct="1">
              <a:defRPr/>
            </a:pPr>
            <a:r>
              <a:rPr lang="zh-CN" altLang="en-US"/>
              <a:t>课程介绍</a:t>
            </a:r>
          </a:p>
        </p:txBody>
      </p:sp>
      <p:sp>
        <p:nvSpPr>
          <p:cNvPr id="8195" name="Rectangle 1027"/>
          <p:cNvSpPr>
            <a:spLocks noGrp="1" noChangeArrowheads="1"/>
          </p:cNvSpPr>
          <p:nvPr>
            <p:ph type="body" idx="1"/>
          </p:nvPr>
        </p:nvSpPr>
        <p:spPr/>
        <p:txBody>
          <a:bodyPr/>
          <a:lstStyle/>
          <a:p>
            <a:pPr eaLnBrk="1" hangingPunct="1"/>
            <a:r>
              <a:rPr lang="zh-CN" altLang="en-US"/>
              <a:t>2008年参加</a:t>
            </a:r>
            <a:r>
              <a:rPr lang="en-US" altLang="zh-CN"/>
              <a:t>Intel</a:t>
            </a:r>
            <a:r>
              <a:rPr lang="zh-CN" altLang="en-US"/>
              <a:t>“多核技术课程”大学计划培训，清华大学，北京</a:t>
            </a:r>
          </a:p>
          <a:p>
            <a:pPr eaLnBrk="1" hangingPunct="1"/>
            <a:r>
              <a:rPr lang="zh-CN" altLang="en-US"/>
              <a:t>制定《多核程序设计》教学大纲</a:t>
            </a:r>
          </a:p>
          <a:p>
            <a:pPr eaLnBrk="1" hangingPunct="1"/>
            <a:r>
              <a:rPr lang="zh-CN" altLang="en-US"/>
              <a:t>2009年开始开设《多核程序设计》</a:t>
            </a:r>
          </a:p>
          <a:p>
            <a:pPr eaLnBrk="1" hangingPunct="1"/>
            <a:r>
              <a:rPr lang="zh-CN" altLang="en-US"/>
              <a:t>授课对象：计算机学院大三本科生</a:t>
            </a:r>
          </a:p>
          <a:p>
            <a:pPr eaLnBrk="1" hangingPunct="1"/>
            <a:r>
              <a:rPr lang="zh-CN" altLang="en-US"/>
              <a:t>人数每年400-500人左右</a:t>
            </a:r>
          </a:p>
          <a:p>
            <a:pPr eaLnBrk="1" hangingPunct="1"/>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1026"/>
          <p:cNvSpPr>
            <a:spLocks noGrp="1" noChangeArrowheads="1"/>
          </p:cNvSpPr>
          <p:nvPr>
            <p:ph type="title"/>
          </p:nvPr>
        </p:nvSpPr>
        <p:spPr/>
        <p:txBody>
          <a:bodyPr/>
          <a:lstStyle/>
          <a:p>
            <a:pPr eaLnBrk="1" hangingPunct="1">
              <a:defRPr/>
            </a:pPr>
            <a:r>
              <a:rPr lang="zh-CN" altLang="en-US"/>
              <a:t>课程内容</a:t>
            </a:r>
          </a:p>
        </p:txBody>
      </p:sp>
      <p:sp>
        <p:nvSpPr>
          <p:cNvPr id="9219" name="Rectangle 1027"/>
          <p:cNvSpPr>
            <a:spLocks noGrp="1" noChangeArrowheads="1"/>
          </p:cNvSpPr>
          <p:nvPr>
            <p:ph type="body" idx="1"/>
          </p:nvPr>
        </p:nvSpPr>
        <p:spPr/>
        <p:txBody>
          <a:bodyPr/>
          <a:lstStyle/>
          <a:p>
            <a:pPr algn="just" eaLnBrk="1" hangingPunct="1"/>
            <a:r>
              <a:rPr lang="zh-CN" altLang="en-US"/>
              <a:t>多核技术概述</a:t>
            </a:r>
          </a:p>
          <a:p>
            <a:pPr lvl="1" eaLnBrk="1" hangingPunct="1"/>
            <a:r>
              <a:rPr lang="zh-CN" altLang="en-US"/>
              <a:t>微处理器、集成电路及芯片发展</a:t>
            </a:r>
          </a:p>
          <a:p>
            <a:pPr lvl="1" eaLnBrk="1" hangingPunct="1"/>
            <a:r>
              <a:rPr lang="zh-CN" altLang="en-US"/>
              <a:t>片上多核处理器架构</a:t>
            </a:r>
          </a:p>
          <a:p>
            <a:pPr lvl="1" eaLnBrk="1" hangingPunct="1"/>
            <a:r>
              <a:rPr lang="zh-CN" altLang="en-US"/>
              <a:t>多核的认识</a:t>
            </a:r>
          </a:p>
          <a:p>
            <a:pPr lvl="1" eaLnBrk="1" hangingPunct="1"/>
            <a:r>
              <a:rPr lang="zh-CN" altLang="en-US"/>
              <a:t>多核程序设计开发工作由“先进”到“常规普及” </a:t>
            </a:r>
          </a:p>
          <a:p>
            <a:pPr lvl="1" eaLnBrk="1" hangingPunct="1"/>
            <a:r>
              <a:rPr lang="zh-CN" altLang="en-US"/>
              <a:t>操作系统对多核的支持</a:t>
            </a:r>
          </a:p>
          <a:p>
            <a:pPr lvl="1" eaLnBrk="1" hangingPunct="1"/>
            <a:r>
              <a:rPr lang="zh-CN" altLang="en-US"/>
              <a:t>单核、多核以及多处理器（多</a:t>
            </a:r>
            <a:r>
              <a:rPr lang="en-US" altLang="zh-CN"/>
              <a:t>CPU）</a:t>
            </a:r>
          </a:p>
          <a:p>
            <a:pPr lvl="1" eaLnBrk="1" hangingPunct="1"/>
            <a:r>
              <a:rPr lang="zh-CN" altLang="en-US"/>
              <a:t>多核技术是处理器发展的必然趋势</a:t>
            </a:r>
          </a:p>
          <a:p>
            <a:pPr lvl="1" eaLnBrk="1" hangingPunct="1"/>
            <a:r>
              <a:rPr lang="zh-CN" altLang="en-US"/>
              <a:t>多核对不同领域软件开发的影响</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1026"/>
          <p:cNvSpPr>
            <a:spLocks noGrp="1" noChangeArrowheads="1"/>
          </p:cNvSpPr>
          <p:nvPr>
            <p:ph type="title"/>
          </p:nvPr>
        </p:nvSpPr>
        <p:spPr/>
        <p:txBody>
          <a:bodyPr/>
          <a:lstStyle/>
          <a:p>
            <a:pPr eaLnBrk="1" hangingPunct="1">
              <a:defRPr/>
            </a:pPr>
            <a:r>
              <a:rPr lang="zh-CN" altLang="en-US"/>
              <a:t>课程内容</a:t>
            </a:r>
          </a:p>
        </p:txBody>
      </p:sp>
      <p:sp>
        <p:nvSpPr>
          <p:cNvPr id="10243" name="Rectangle 1027"/>
          <p:cNvSpPr>
            <a:spLocks noGrp="1" noChangeArrowheads="1"/>
          </p:cNvSpPr>
          <p:nvPr>
            <p:ph type="body" idx="1"/>
          </p:nvPr>
        </p:nvSpPr>
        <p:spPr/>
        <p:txBody>
          <a:bodyPr/>
          <a:lstStyle/>
          <a:p>
            <a:pPr algn="just" eaLnBrk="1" hangingPunct="1"/>
            <a:r>
              <a:rPr lang="zh-CN" altLang="en-US" sz="2400"/>
              <a:t>并行计算基础</a:t>
            </a:r>
          </a:p>
          <a:p>
            <a:pPr lvl="1" eaLnBrk="1" hangingPunct="1"/>
            <a:r>
              <a:rPr lang="zh-CN" altLang="en-US" sz="2000"/>
              <a:t>并行计算概念</a:t>
            </a:r>
          </a:p>
          <a:p>
            <a:pPr lvl="1" eaLnBrk="1" hangingPunct="1"/>
            <a:r>
              <a:rPr lang="zh-CN" altLang="en-US" sz="2000"/>
              <a:t>并行计算的应用</a:t>
            </a:r>
          </a:p>
          <a:p>
            <a:pPr lvl="1" eaLnBrk="1" hangingPunct="1"/>
            <a:r>
              <a:rPr lang="zh-CN" altLang="en-US" sz="2000"/>
              <a:t>并行计算主要的基本类型</a:t>
            </a:r>
          </a:p>
          <a:p>
            <a:pPr lvl="1" eaLnBrk="1" hangingPunct="1"/>
            <a:r>
              <a:rPr lang="zh-CN" altLang="en-US" sz="2000"/>
              <a:t>并行程序的开发策略</a:t>
            </a:r>
          </a:p>
          <a:p>
            <a:pPr lvl="1" eaLnBrk="1" hangingPunct="1"/>
            <a:r>
              <a:rPr lang="zh-CN" altLang="en-US" sz="2000"/>
              <a:t>并行程序设计模式的基本思路</a:t>
            </a:r>
          </a:p>
          <a:p>
            <a:pPr lvl="1" eaLnBrk="1" hangingPunct="1"/>
            <a:r>
              <a:rPr lang="zh-CN" altLang="en-US" sz="2000"/>
              <a:t>并行程序设计模式</a:t>
            </a:r>
          </a:p>
          <a:p>
            <a:pPr lvl="1" eaLnBrk="1" hangingPunct="1"/>
            <a:r>
              <a:rPr lang="zh-CN" altLang="en-US" sz="2000"/>
              <a:t>多级存储体系结构</a:t>
            </a:r>
          </a:p>
          <a:p>
            <a:pPr lvl="1" eaLnBrk="1" hangingPunct="1"/>
            <a:r>
              <a:rPr lang="zh-CN" altLang="en-US" sz="2000"/>
              <a:t>访存模型</a:t>
            </a:r>
          </a:p>
          <a:p>
            <a:pPr lvl="1" eaLnBrk="1" hangingPunct="1"/>
            <a:r>
              <a:rPr lang="zh-CN" altLang="en-US" sz="2000"/>
              <a:t>并行计算模型</a:t>
            </a:r>
          </a:p>
          <a:p>
            <a:pPr lvl="1" eaLnBrk="1" hangingPunct="1"/>
            <a:r>
              <a:rPr lang="zh-CN" altLang="en-US" sz="2000"/>
              <a:t>并行编程环境</a:t>
            </a:r>
          </a:p>
          <a:p>
            <a:pPr lvl="1" eaLnBrk="1" hangingPunct="1"/>
            <a:r>
              <a:rPr lang="zh-CN" altLang="en-US" sz="2000"/>
              <a:t>并行计算性能评测 </a:t>
            </a:r>
          </a:p>
          <a:p>
            <a:pPr lvl="1" eaLnBrk="1" hangingPunct="1"/>
            <a:r>
              <a:rPr kumimoji="0" lang="zh-CN" altLang="en-US" sz="2000">
                <a:latin typeface="宋体" pitchFamily="2" charset="-122"/>
              </a:rPr>
              <a:t>程序性能优化</a:t>
            </a:r>
            <a:endParaRPr kumimoji="0" lang="en-US" altLang="zh-CN" sz="2000">
              <a:latin typeface="宋体" pitchFamily="2" charset="-122"/>
            </a:endParaRPr>
          </a:p>
          <a:p>
            <a:pPr eaLnBrk="1" hangingPunct="1"/>
            <a:endParaRPr lang="zh-CN" altLang="en-US"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1026"/>
          <p:cNvSpPr>
            <a:spLocks noGrp="1" noChangeArrowheads="1"/>
          </p:cNvSpPr>
          <p:nvPr>
            <p:ph type="title"/>
          </p:nvPr>
        </p:nvSpPr>
        <p:spPr/>
        <p:txBody>
          <a:bodyPr/>
          <a:lstStyle/>
          <a:p>
            <a:pPr eaLnBrk="1" hangingPunct="1">
              <a:defRPr/>
            </a:pPr>
            <a:r>
              <a:rPr lang="zh-CN" altLang="en-US"/>
              <a:t>课程内容</a:t>
            </a:r>
          </a:p>
        </p:txBody>
      </p:sp>
      <p:sp>
        <p:nvSpPr>
          <p:cNvPr id="11267" name="Rectangle 1027"/>
          <p:cNvSpPr>
            <a:spLocks noGrp="1" noChangeArrowheads="1"/>
          </p:cNvSpPr>
          <p:nvPr>
            <p:ph type="body" idx="1"/>
          </p:nvPr>
        </p:nvSpPr>
        <p:spPr/>
        <p:txBody>
          <a:bodyPr/>
          <a:lstStyle/>
          <a:p>
            <a:pPr algn="just" eaLnBrk="1" hangingPunct="1"/>
            <a:r>
              <a:rPr lang="zh-CN" altLang="en-US"/>
              <a:t>多线程基础</a:t>
            </a:r>
          </a:p>
          <a:p>
            <a:pPr lvl="1" eaLnBrk="1" hangingPunct="1"/>
            <a:r>
              <a:rPr lang="zh-CN" altLang="en-US"/>
              <a:t>进程、线程技术概要</a:t>
            </a:r>
          </a:p>
          <a:p>
            <a:pPr lvl="1" eaLnBrk="1" hangingPunct="1"/>
            <a:r>
              <a:rPr lang="zh-CN" altLang="en-US"/>
              <a:t>多线程程序设计</a:t>
            </a:r>
          </a:p>
          <a:p>
            <a:pPr lvl="1" eaLnBrk="1" hangingPunct="1"/>
            <a:r>
              <a:rPr lang="zh-CN" altLang="en-US"/>
              <a:t>多线程带来的问题</a:t>
            </a:r>
          </a:p>
          <a:p>
            <a:pPr lvl="1" eaLnBrk="1" hangingPunct="1"/>
            <a:r>
              <a:rPr lang="zh-CN" altLang="en-US"/>
              <a:t>线程的同步机制</a:t>
            </a:r>
          </a:p>
          <a:p>
            <a:pPr lvl="2" eaLnBrk="1" hangingPunct="1"/>
            <a:r>
              <a:rPr lang="zh-CN" altLang="en-US"/>
              <a:t>线程创建</a:t>
            </a:r>
          </a:p>
          <a:p>
            <a:pPr lvl="2" eaLnBrk="1" hangingPunct="1"/>
            <a:r>
              <a:rPr lang="zh-CN" altLang="en-US"/>
              <a:t>线程管理</a:t>
            </a:r>
          </a:p>
          <a:p>
            <a:pPr lvl="2" eaLnBrk="1" hangingPunct="1"/>
            <a:r>
              <a:rPr lang="zh-CN" altLang="en-US"/>
              <a:t>同步——全局变量</a:t>
            </a:r>
          </a:p>
          <a:p>
            <a:pPr lvl="2" eaLnBrk="1" hangingPunct="1"/>
            <a:r>
              <a:rPr lang="zh-CN" altLang="en-US"/>
              <a:t>事件机制</a:t>
            </a:r>
          </a:p>
          <a:p>
            <a:pPr lvl="2" eaLnBrk="1" hangingPunct="1"/>
            <a:r>
              <a:rPr lang="zh-CN" altLang="en-US"/>
              <a:t>临界区</a:t>
            </a:r>
          </a:p>
          <a:p>
            <a:pPr lvl="2" eaLnBrk="1" hangingPunct="1"/>
            <a:r>
              <a:rPr lang="zh-CN" altLang="en-US"/>
              <a:t>互斥量</a:t>
            </a:r>
          </a:p>
          <a:p>
            <a:pPr lvl="2" eaLnBrk="1" hangingPunct="1"/>
            <a:r>
              <a:rPr lang="zh-CN" altLang="en-US"/>
              <a:t>信号量</a:t>
            </a:r>
          </a:p>
          <a:p>
            <a:pPr eaLnBrk="1" hangingPunct="1"/>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pPr eaLnBrk="1" hangingPunct="1">
              <a:defRPr/>
            </a:pPr>
            <a:r>
              <a:rPr lang="zh-CN" altLang="en-US"/>
              <a:t>课程内容</a:t>
            </a:r>
          </a:p>
        </p:txBody>
      </p:sp>
      <p:sp>
        <p:nvSpPr>
          <p:cNvPr id="12291" name="Rectangle 3"/>
          <p:cNvSpPr>
            <a:spLocks noGrp="1" noChangeArrowheads="1"/>
          </p:cNvSpPr>
          <p:nvPr>
            <p:ph type="body" idx="1"/>
          </p:nvPr>
        </p:nvSpPr>
        <p:spPr/>
        <p:txBody>
          <a:bodyPr/>
          <a:lstStyle/>
          <a:p>
            <a:pPr algn="just" eaLnBrk="1" hangingPunct="1"/>
            <a:r>
              <a:rPr lang="en-US" altLang="zh-CN"/>
              <a:t>Windows</a:t>
            </a:r>
            <a:r>
              <a:rPr lang="zh-CN" altLang="en-US"/>
              <a:t>多线程编程及调优</a:t>
            </a:r>
          </a:p>
          <a:p>
            <a:pPr lvl="1" eaLnBrk="1" hangingPunct="1"/>
            <a:r>
              <a:rPr lang="zh-CN" altLang="en-US"/>
              <a:t>线程库介绍</a:t>
            </a:r>
          </a:p>
          <a:p>
            <a:pPr lvl="1" eaLnBrk="1" hangingPunct="1"/>
            <a:r>
              <a:rPr lang="en-US" altLang="zh-CN"/>
              <a:t>Win32</a:t>
            </a:r>
            <a:r>
              <a:rPr lang="zh-CN" altLang="en-US"/>
              <a:t>线程</a:t>
            </a:r>
            <a:r>
              <a:rPr lang="en-US" altLang="zh-CN"/>
              <a:t>API</a:t>
            </a:r>
            <a:r>
              <a:rPr lang="zh-CN" altLang="en-US"/>
              <a:t>使用</a:t>
            </a:r>
          </a:p>
          <a:p>
            <a:pPr lvl="1" eaLnBrk="1" hangingPunct="1"/>
            <a:r>
              <a:rPr lang="zh-CN" altLang="en-US"/>
              <a:t>线程执行</a:t>
            </a:r>
          </a:p>
          <a:p>
            <a:pPr lvl="1" eaLnBrk="1" hangingPunct="1"/>
            <a:r>
              <a:rPr lang="zh-CN" altLang="en-US"/>
              <a:t>多线程调试与优化</a:t>
            </a:r>
          </a:p>
          <a:p>
            <a:pPr lvl="1" eaLnBrk="1" hangingPunct="1"/>
            <a:r>
              <a:rPr lang="zh-CN" altLang="en-US"/>
              <a:t>示例程序</a:t>
            </a:r>
          </a:p>
          <a:p>
            <a:pPr lvl="1" eaLnBrk="1" hangingPunct="1"/>
            <a:endParaRPr lang="zh-CN" altLang="en-US"/>
          </a:p>
          <a:p>
            <a:pPr eaLnBrk="1" hangingPunct="1"/>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1026"/>
          <p:cNvSpPr>
            <a:spLocks noGrp="1" noChangeArrowheads="1"/>
          </p:cNvSpPr>
          <p:nvPr>
            <p:ph type="title"/>
          </p:nvPr>
        </p:nvSpPr>
        <p:spPr/>
        <p:txBody>
          <a:bodyPr/>
          <a:lstStyle/>
          <a:p>
            <a:pPr eaLnBrk="1" hangingPunct="1">
              <a:defRPr/>
            </a:pPr>
            <a:r>
              <a:rPr lang="zh-CN" altLang="en-US"/>
              <a:t>课程内容</a:t>
            </a:r>
          </a:p>
        </p:txBody>
      </p:sp>
      <p:sp>
        <p:nvSpPr>
          <p:cNvPr id="13315" name="Rectangle 1027"/>
          <p:cNvSpPr>
            <a:spLocks noGrp="1" noChangeArrowheads="1"/>
          </p:cNvSpPr>
          <p:nvPr>
            <p:ph type="body" idx="1"/>
          </p:nvPr>
        </p:nvSpPr>
        <p:spPr/>
        <p:txBody>
          <a:bodyPr/>
          <a:lstStyle/>
          <a:p>
            <a:pPr algn="just" eaLnBrk="1" hangingPunct="1"/>
            <a:r>
              <a:rPr lang="en-US" altLang="zh-CN"/>
              <a:t>Linux</a:t>
            </a:r>
            <a:r>
              <a:rPr lang="zh-CN" altLang="en-US"/>
              <a:t>多线程编程</a:t>
            </a:r>
          </a:p>
          <a:p>
            <a:pPr lvl="1" eaLnBrk="1" hangingPunct="1"/>
            <a:r>
              <a:rPr lang="en-US" altLang="zh-CN"/>
              <a:t>POSIX</a:t>
            </a:r>
            <a:r>
              <a:rPr lang="zh-CN" altLang="en-US"/>
              <a:t>线程库介绍</a:t>
            </a:r>
          </a:p>
          <a:p>
            <a:pPr lvl="1" eaLnBrk="1" hangingPunct="1"/>
            <a:r>
              <a:rPr lang="en-US" altLang="zh-CN"/>
              <a:t>POSIX Pthreads</a:t>
            </a:r>
            <a:r>
              <a:rPr lang="zh-CN" altLang="en-US"/>
              <a:t>库基本线程操作</a:t>
            </a:r>
          </a:p>
          <a:p>
            <a:pPr lvl="1" eaLnBrk="1" hangingPunct="1"/>
            <a:r>
              <a:rPr lang="zh-CN" altLang="en-US"/>
              <a:t>线程互斥和同步</a:t>
            </a:r>
          </a:p>
          <a:p>
            <a:pPr lvl="1" eaLnBrk="1" hangingPunct="1"/>
            <a:r>
              <a:rPr lang="zh-CN" altLang="en-US"/>
              <a:t>示例程序</a:t>
            </a:r>
          </a:p>
          <a:p>
            <a:pPr algn="just" eaLnBrk="1" hangingPunct="1"/>
            <a:r>
              <a:rPr lang="en-US" altLang="zh-CN"/>
              <a:t>OpenMP</a:t>
            </a:r>
            <a:r>
              <a:rPr lang="zh-CN" altLang="en-US"/>
              <a:t>多编程编程及性能优化</a:t>
            </a:r>
            <a:r>
              <a:rPr lang="en-US" altLang="zh-CN" u="sng"/>
              <a:t>www.openmp.org</a:t>
            </a:r>
            <a:r>
              <a:rPr lang="en-US" altLang="zh-CN"/>
              <a:t> </a:t>
            </a:r>
            <a:endParaRPr lang="zh-CN" altLang="en-US"/>
          </a:p>
          <a:p>
            <a:pPr lvl="1" eaLnBrk="1" hangingPunct="1"/>
            <a:r>
              <a:rPr lang="en-US" altLang="zh-CN"/>
              <a:t>OpenMP</a:t>
            </a:r>
            <a:r>
              <a:rPr lang="zh-CN" altLang="en-US"/>
              <a:t>编程介绍</a:t>
            </a:r>
          </a:p>
          <a:p>
            <a:pPr lvl="1" eaLnBrk="1" hangingPunct="1"/>
            <a:r>
              <a:rPr lang="zh-CN" altLang="en-US"/>
              <a:t>编程技术</a:t>
            </a:r>
          </a:p>
          <a:p>
            <a:pPr lvl="1" eaLnBrk="1" hangingPunct="1"/>
            <a:r>
              <a:rPr lang="zh-CN" altLang="en-US"/>
              <a:t>性能分析</a:t>
            </a:r>
          </a:p>
          <a:p>
            <a:pPr lvl="1" eaLnBrk="1" hangingPunct="1"/>
            <a:r>
              <a:rPr lang="zh-CN" altLang="en-US"/>
              <a:t>示例程序</a:t>
            </a:r>
          </a:p>
          <a:p>
            <a:pPr eaLnBrk="1" hangingPunct="1"/>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1026"/>
          <p:cNvSpPr>
            <a:spLocks noGrp="1" noChangeArrowheads="1"/>
          </p:cNvSpPr>
          <p:nvPr>
            <p:ph type="title"/>
          </p:nvPr>
        </p:nvSpPr>
        <p:spPr/>
        <p:txBody>
          <a:bodyPr/>
          <a:lstStyle/>
          <a:p>
            <a:pPr eaLnBrk="1" hangingPunct="1">
              <a:defRPr/>
            </a:pPr>
            <a:r>
              <a:rPr lang="zh-CN" altLang="en-US"/>
              <a:t>课程内容</a:t>
            </a:r>
          </a:p>
        </p:txBody>
      </p:sp>
      <p:sp>
        <p:nvSpPr>
          <p:cNvPr id="14339" name="Rectangle 1027"/>
          <p:cNvSpPr>
            <a:spLocks noGrp="1" noChangeArrowheads="1"/>
          </p:cNvSpPr>
          <p:nvPr>
            <p:ph type="body" idx="1"/>
          </p:nvPr>
        </p:nvSpPr>
        <p:spPr/>
        <p:txBody>
          <a:bodyPr/>
          <a:lstStyle/>
          <a:p>
            <a:pPr eaLnBrk="1" hangingPunct="1"/>
            <a:r>
              <a:rPr lang="en-US" altLang="zh-CN"/>
              <a:t>MPI</a:t>
            </a:r>
            <a:r>
              <a:rPr lang="zh-CN" altLang="en-US"/>
              <a:t>编程及性能优化 </a:t>
            </a:r>
          </a:p>
          <a:p>
            <a:pPr lvl="1" eaLnBrk="1" hangingPunct="1"/>
            <a:r>
              <a:rPr lang="en-US" altLang="zh-CN"/>
              <a:t>MPI</a:t>
            </a:r>
            <a:r>
              <a:rPr lang="zh-CN" altLang="en-US"/>
              <a:t>介绍</a:t>
            </a:r>
          </a:p>
          <a:p>
            <a:pPr lvl="1" eaLnBrk="1" hangingPunct="1"/>
            <a:r>
              <a:rPr lang="zh-CN" altLang="en-US"/>
              <a:t>安装配置</a:t>
            </a:r>
          </a:p>
          <a:p>
            <a:pPr lvl="1" eaLnBrk="1" hangingPunct="1"/>
            <a:r>
              <a:rPr lang="zh-CN" altLang="en-US"/>
              <a:t>编程基础</a:t>
            </a:r>
          </a:p>
          <a:p>
            <a:pPr lvl="1" eaLnBrk="1" hangingPunct="1"/>
            <a:r>
              <a:rPr lang="zh-CN" altLang="en-US"/>
              <a:t>性能分析与优化 </a:t>
            </a:r>
          </a:p>
          <a:p>
            <a:pPr lvl="1" eaLnBrk="1" hangingPunct="1"/>
            <a:r>
              <a:rPr lang="zh-CN" altLang="en-US"/>
              <a:t>示例程序</a:t>
            </a:r>
          </a:p>
          <a:p>
            <a:pPr algn="just" eaLnBrk="1" hangingPunct="1"/>
            <a:r>
              <a:rPr lang="zh-CN" altLang="en-US"/>
              <a:t>多核软件工具介绍及使用</a:t>
            </a:r>
          </a:p>
          <a:p>
            <a:pPr lvl="1" eaLnBrk="1" hangingPunct="1"/>
            <a:r>
              <a:rPr lang="en-US" altLang="zh-CN"/>
              <a:t>C++</a:t>
            </a:r>
            <a:r>
              <a:rPr lang="zh-CN" altLang="en-US"/>
              <a:t>编译器</a:t>
            </a:r>
          </a:p>
          <a:p>
            <a:pPr lvl="1" eaLnBrk="1" hangingPunct="1"/>
            <a:r>
              <a:rPr lang="en-US" altLang="zh-CN"/>
              <a:t>VTune</a:t>
            </a:r>
            <a:r>
              <a:rPr lang="zh-CN" altLang="en-US"/>
              <a:t>性能分析器</a:t>
            </a:r>
          </a:p>
          <a:p>
            <a:pPr lvl="1" eaLnBrk="1" hangingPunct="1"/>
            <a:r>
              <a:rPr lang="en-US" altLang="zh-CN"/>
              <a:t>Thread Checker</a:t>
            </a:r>
            <a:r>
              <a:rPr lang="zh-CN" altLang="en-US"/>
              <a:t>线程检查器</a:t>
            </a:r>
          </a:p>
          <a:p>
            <a:pPr lvl="1" eaLnBrk="1" hangingPunct="1"/>
            <a:r>
              <a:rPr lang="en-US" altLang="zh-CN"/>
              <a:t>Thread Profiler</a:t>
            </a:r>
            <a:r>
              <a:rPr lang="zh-CN" altLang="en-US"/>
              <a:t>线程档案器</a:t>
            </a:r>
          </a:p>
          <a:p>
            <a:pPr eaLnBrk="1" hangingPunct="1"/>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pPr eaLnBrk="1" hangingPunct="1">
              <a:defRPr/>
            </a:pPr>
            <a:r>
              <a:rPr lang="zh-CN" altLang="en-US"/>
              <a:t>课程开发</a:t>
            </a:r>
          </a:p>
        </p:txBody>
      </p:sp>
      <p:sp>
        <p:nvSpPr>
          <p:cNvPr id="15363" name="Rectangle 3"/>
          <p:cNvSpPr>
            <a:spLocks noGrp="1" noChangeArrowheads="1"/>
          </p:cNvSpPr>
          <p:nvPr>
            <p:ph type="body" idx="1"/>
          </p:nvPr>
        </p:nvSpPr>
        <p:spPr/>
        <p:txBody>
          <a:bodyPr/>
          <a:lstStyle/>
          <a:p>
            <a:pPr eaLnBrk="1" hangingPunct="1"/>
            <a:r>
              <a:rPr lang="zh-CN" altLang="en-US"/>
              <a:t>教材</a:t>
            </a:r>
          </a:p>
          <a:p>
            <a:pPr eaLnBrk="1" hangingPunct="1"/>
            <a:r>
              <a:rPr lang="zh-CN" altLang="en-US"/>
              <a:t>内容完善</a:t>
            </a:r>
          </a:p>
          <a:p>
            <a:pPr eaLnBrk="1" hangingPunct="1"/>
            <a:r>
              <a:rPr lang="zh-CN" altLang="en-US"/>
              <a:t>课程实验</a:t>
            </a:r>
          </a:p>
          <a:p>
            <a:pPr eaLnBrk="1" hangingPunct="1"/>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defRPr/>
            </a:pPr>
            <a:r>
              <a:rPr lang="zh-CN" altLang="en-US"/>
              <a:t>第一章   多核概述</a:t>
            </a:r>
          </a:p>
        </p:txBody>
      </p:sp>
      <p:sp>
        <p:nvSpPr>
          <p:cNvPr id="16387" name="Rectangle 3"/>
          <p:cNvSpPr>
            <a:spLocks noGrp="1" noChangeArrowheads="1"/>
          </p:cNvSpPr>
          <p:nvPr>
            <p:ph type="body" idx="1"/>
          </p:nvPr>
        </p:nvSpPr>
        <p:spPr/>
        <p:txBody>
          <a:bodyPr/>
          <a:lstStyle/>
          <a:p>
            <a:pPr eaLnBrk="1" hangingPunct="1"/>
            <a:r>
              <a:rPr kumimoji="0" lang="zh-CN" altLang="en-US"/>
              <a:t>使用多核了吗？</a:t>
            </a:r>
          </a:p>
          <a:p>
            <a:pPr eaLnBrk="1" hangingPunct="1"/>
            <a:r>
              <a:rPr kumimoji="0" lang="zh-CN" altLang="en-US"/>
              <a:t>摩尔定律</a:t>
            </a:r>
            <a:r>
              <a:rPr kumimoji="0" lang="en-US" altLang="zh-CN"/>
              <a:t>——</a:t>
            </a:r>
            <a:r>
              <a:rPr kumimoji="0" lang="zh-CN" altLang="en-US"/>
              <a:t>芯片的晶体管数量每一年半左右增长一倍。</a:t>
            </a:r>
          </a:p>
          <a:p>
            <a:pPr eaLnBrk="1" hangingPunct="1"/>
            <a:r>
              <a:rPr kumimoji="0" lang="zh-CN" altLang="en-US"/>
              <a:t>处理器性能不断提高主要基于两个原因：</a:t>
            </a:r>
          </a:p>
          <a:p>
            <a:pPr lvl="1" eaLnBrk="1" hangingPunct="1"/>
            <a:r>
              <a:rPr kumimoji="0" lang="zh-CN" altLang="en-US"/>
              <a:t>半导体工艺的逐渐进步 ；</a:t>
            </a:r>
          </a:p>
          <a:p>
            <a:pPr lvl="1" eaLnBrk="1" hangingPunct="1"/>
            <a:r>
              <a:rPr kumimoji="0" lang="zh-CN" altLang="en-US"/>
              <a:t>处理器体系结构的不断发展 。</a:t>
            </a:r>
          </a:p>
          <a:p>
            <a:pPr eaLnBrk="1" hangingPunct="1"/>
            <a:r>
              <a:rPr kumimoji="0" lang="zh-CN" altLang="en-US"/>
              <a:t>处理器性能提高的途径：</a:t>
            </a:r>
          </a:p>
          <a:p>
            <a:pPr lvl="1" eaLnBrk="1" hangingPunct="1"/>
            <a:r>
              <a:rPr kumimoji="0" lang="zh-CN" altLang="en-US"/>
              <a:t>工艺和电路技术的发展使得处理器性能提高；</a:t>
            </a:r>
          </a:p>
          <a:p>
            <a:pPr lvl="1" eaLnBrk="1" hangingPunct="1"/>
            <a:r>
              <a:rPr kumimoji="0" lang="zh-CN" altLang="en-US"/>
              <a:t>体系结构的发展使得处理器性能提高；</a:t>
            </a:r>
          </a:p>
          <a:p>
            <a:pPr lvl="1" eaLnBrk="1" hangingPunct="1"/>
            <a:r>
              <a:rPr kumimoji="0" lang="zh-CN" altLang="en-US"/>
              <a:t>编译技术的发展使得处理器性能提高。</a:t>
            </a:r>
          </a:p>
          <a:p>
            <a:pPr lvl="1" eaLnBrk="1" hangingPunct="1"/>
            <a:endParaRPr kumimoji="0"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defRPr/>
            </a:pPr>
            <a:endParaRPr lang="zh-CN" altLang="en-US"/>
          </a:p>
        </p:txBody>
      </p:sp>
      <p:sp>
        <p:nvSpPr>
          <p:cNvPr id="18435" name="Rectangle 3"/>
          <p:cNvSpPr>
            <a:spLocks noGrp="1" noChangeArrowheads="1"/>
          </p:cNvSpPr>
          <p:nvPr>
            <p:ph type="body" idx="1"/>
          </p:nvPr>
        </p:nvSpPr>
        <p:spPr/>
        <p:txBody>
          <a:bodyPr/>
          <a:lstStyle/>
          <a:p>
            <a:pPr eaLnBrk="1" hangingPunct="1"/>
            <a:endParaRPr lang="zh-CN" altLang="en-US"/>
          </a:p>
        </p:txBody>
      </p:sp>
      <p:graphicFrame>
        <p:nvGraphicFramePr>
          <p:cNvPr id="18436" name="Object 4"/>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18483" name="位图图像" r:id="rId4" imgW="3877216" imgH="3514286" progId="Paint.Picture">
                  <p:embed/>
                </p:oleObj>
              </mc:Choice>
              <mc:Fallback>
                <p:oleObj name="位图图像" r:id="rId4" imgW="3877216" imgH="3514286"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pPr eaLnBrk="1" hangingPunct="1">
              <a:defRPr/>
            </a:pPr>
            <a:endParaRPr lang="zh-CN" altLang="en-US"/>
          </a:p>
        </p:txBody>
      </p:sp>
      <p:sp>
        <p:nvSpPr>
          <p:cNvPr id="20483" name="Rectangle 3"/>
          <p:cNvSpPr>
            <a:spLocks noGrp="1" noChangeArrowheads="1"/>
          </p:cNvSpPr>
          <p:nvPr>
            <p:ph type="body" idx="1"/>
          </p:nvPr>
        </p:nvSpPr>
        <p:spPr/>
        <p:txBody>
          <a:bodyPr/>
          <a:lstStyle/>
          <a:p>
            <a:pPr eaLnBrk="1" hangingPunct="1"/>
            <a:endParaRPr lang="zh-CN" altLang="en-US"/>
          </a:p>
        </p:txBody>
      </p:sp>
      <p:graphicFrame>
        <p:nvGraphicFramePr>
          <p:cNvPr id="20484" name="Object 4"/>
          <p:cNvGraphicFramePr>
            <a:graphicFrameLocks noChangeAspect="1"/>
          </p:cNvGraphicFramePr>
          <p:nvPr/>
        </p:nvGraphicFramePr>
        <p:xfrm>
          <a:off x="0" y="0"/>
          <a:ext cx="9144000" cy="6872288"/>
        </p:xfrm>
        <a:graphic>
          <a:graphicData uri="http://schemas.openxmlformats.org/presentationml/2006/ole">
            <mc:AlternateContent xmlns:mc="http://schemas.openxmlformats.org/markup-compatibility/2006">
              <mc:Choice xmlns:v="urn:schemas-microsoft-com:vml" Requires="v">
                <p:oleObj spid="_x0000_s20531" name="位图图像" r:id="rId3" imgW="3885714" imgH="3505689" progId="Paint.Picture">
                  <p:embed/>
                </p:oleObj>
              </mc:Choice>
              <mc:Fallback>
                <p:oleObj name="位图图像" r:id="rId3" imgW="3885714" imgH="3505689"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7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defRPr/>
            </a:pPr>
            <a:r>
              <a:rPr lang="zh-CN" altLang="en-US"/>
              <a:t>第一章   多核概述</a:t>
            </a:r>
          </a:p>
        </p:txBody>
      </p:sp>
      <p:sp>
        <p:nvSpPr>
          <p:cNvPr id="21507" name="Rectangle 3"/>
          <p:cNvSpPr>
            <a:spLocks noGrp="1" noChangeArrowheads="1"/>
          </p:cNvSpPr>
          <p:nvPr>
            <p:ph type="body" idx="1"/>
          </p:nvPr>
        </p:nvSpPr>
        <p:spPr/>
        <p:txBody>
          <a:bodyPr/>
          <a:lstStyle/>
          <a:p>
            <a:pPr eaLnBrk="1" hangingPunct="1"/>
            <a:r>
              <a:rPr lang="zh-CN" altLang="en-US" sz="2400" dirty="0"/>
              <a:t>多核的认识</a:t>
            </a:r>
          </a:p>
          <a:p>
            <a:pPr lvl="1" eaLnBrk="1" hangingPunct="1"/>
            <a:r>
              <a:rPr kumimoji="0" lang="zh-CN" altLang="en-US" sz="2000" dirty="0"/>
              <a:t>多核即在一个单芯片上面集成两个甚至更多个处理器内核，其中每个内核都有自己的逻辑单元、控制单元、中断控制器、运算单元，一级</a:t>
            </a:r>
            <a:r>
              <a:rPr kumimoji="0" lang="en-US" altLang="zh-CN" sz="2000" dirty="0"/>
              <a:t>cache</a:t>
            </a:r>
            <a:r>
              <a:rPr kumimoji="0" lang="zh-CN" altLang="en-US" sz="2000" dirty="0"/>
              <a:t>、二级</a:t>
            </a:r>
            <a:r>
              <a:rPr kumimoji="0" lang="en-US" altLang="zh-CN" sz="2000" dirty="0"/>
              <a:t>cache</a:t>
            </a:r>
            <a:r>
              <a:rPr kumimoji="0" lang="zh-CN" altLang="en-US" sz="2000" dirty="0"/>
              <a:t>共享或独有，其部件的完整性和单核处理器内核相比完全一致。</a:t>
            </a:r>
          </a:p>
          <a:p>
            <a:pPr lvl="1" eaLnBrk="1" hangingPunct="1"/>
            <a:r>
              <a:rPr lang="zh-CN" altLang="en-US" sz="2000" dirty="0">
                <a:latin typeface="宋体" pitchFamily="2" charset="-122"/>
              </a:rPr>
              <a:t>双核</a:t>
            </a:r>
            <a:r>
              <a:rPr lang="zh-CN" altLang="en-US" sz="2000" dirty="0"/>
              <a:t>”</a:t>
            </a:r>
            <a:r>
              <a:rPr lang="zh-CN" altLang="en-US" sz="2000" dirty="0">
                <a:latin typeface="宋体" pitchFamily="2" charset="-122"/>
              </a:rPr>
              <a:t>的概念最早是由</a:t>
            </a:r>
            <a:r>
              <a:rPr lang="en-US" altLang="zh-CN" sz="2000" dirty="0" err="1">
                <a:latin typeface="宋体" pitchFamily="2" charset="-122"/>
              </a:rPr>
              <a:t>IBM、HP、Sun</a:t>
            </a:r>
            <a:r>
              <a:rPr lang="zh-CN" altLang="en-US" sz="2000" dirty="0">
                <a:latin typeface="宋体" pitchFamily="2" charset="-122"/>
              </a:rPr>
              <a:t>等支持</a:t>
            </a:r>
            <a:r>
              <a:rPr lang="en-US" altLang="zh-CN" sz="2000" dirty="0">
                <a:latin typeface="宋体" pitchFamily="2" charset="-122"/>
              </a:rPr>
              <a:t>RISC</a:t>
            </a:r>
            <a:r>
              <a:rPr lang="zh-CN" altLang="en-US" sz="2000" dirty="0">
                <a:latin typeface="宋体" pitchFamily="2" charset="-122"/>
              </a:rPr>
              <a:t>架构的高端服务器厂商提出的，主要运用于服务器上。</a:t>
            </a:r>
          </a:p>
          <a:p>
            <a:pPr eaLnBrk="1" hangingPunct="1"/>
            <a:r>
              <a:rPr lang="zh-CN" altLang="en-US" sz="2400" dirty="0">
                <a:latin typeface="宋体" pitchFamily="2" charset="-122"/>
              </a:rPr>
              <a:t>多核程序设计开发工作由</a:t>
            </a:r>
            <a:r>
              <a:rPr lang="zh-CN" altLang="en-US" sz="2400" dirty="0"/>
              <a:t>“</a:t>
            </a:r>
            <a:r>
              <a:rPr lang="zh-CN" altLang="en-US" sz="2400" dirty="0">
                <a:latin typeface="宋体" pitchFamily="2" charset="-122"/>
              </a:rPr>
              <a:t>先进</a:t>
            </a:r>
            <a:r>
              <a:rPr lang="zh-CN" altLang="en-US" sz="2400" dirty="0"/>
              <a:t>”</a:t>
            </a:r>
            <a:r>
              <a:rPr lang="zh-CN" altLang="en-US" sz="2400" dirty="0">
                <a:latin typeface="宋体" pitchFamily="2" charset="-122"/>
              </a:rPr>
              <a:t>到</a:t>
            </a:r>
            <a:r>
              <a:rPr lang="zh-CN" altLang="en-US" sz="2400" dirty="0"/>
              <a:t>“</a:t>
            </a:r>
            <a:r>
              <a:rPr lang="zh-CN" altLang="en-US" sz="2400" dirty="0">
                <a:latin typeface="宋体" pitchFamily="2" charset="-122"/>
              </a:rPr>
              <a:t>常规普及</a:t>
            </a:r>
            <a:r>
              <a:rPr lang="zh-CN" altLang="en-US" sz="2400" dirty="0"/>
              <a:t>” </a:t>
            </a:r>
          </a:p>
          <a:p>
            <a:pPr lvl="1" eaLnBrk="1" hangingPunct="1"/>
            <a:r>
              <a:rPr lang="zh-CN" altLang="en-US" sz="2000" dirty="0">
                <a:latin typeface="宋体" pitchFamily="2" charset="-122"/>
              </a:rPr>
              <a:t>目前市场上的服务器、工作站、</a:t>
            </a:r>
            <a:r>
              <a:rPr lang="en-US" altLang="zh-CN" sz="2000" dirty="0"/>
              <a:t>PC</a:t>
            </a:r>
            <a:r>
              <a:rPr lang="zh-CN" altLang="en-US" sz="2000" dirty="0">
                <a:latin typeface="宋体" pitchFamily="2" charset="-122"/>
              </a:rPr>
              <a:t>台式机、笔记本中的</a:t>
            </a:r>
            <a:r>
              <a:rPr lang="en-US" altLang="zh-CN" sz="2000" dirty="0"/>
              <a:t>CPU</a:t>
            </a:r>
            <a:r>
              <a:rPr lang="zh-CN" altLang="en-US" sz="2000" dirty="0">
                <a:latin typeface="宋体" pitchFamily="2" charset="-122"/>
              </a:rPr>
              <a:t>都是多核（双、四），</a:t>
            </a:r>
            <a:r>
              <a:rPr lang="en-US" altLang="zh-CN" sz="2000" dirty="0"/>
              <a:t>intel</a:t>
            </a:r>
            <a:r>
              <a:rPr lang="zh-CN" altLang="en-US" sz="2000" dirty="0">
                <a:latin typeface="宋体" pitchFamily="2" charset="-122"/>
              </a:rPr>
              <a:t>实验室</a:t>
            </a:r>
            <a:r>
              <a:rPr lang="zh-CN" altLang="en-US" sz="2000" dirty="0"/>
              <a:t>80</a:t>
            </a:r>
            <a:r>
              <a:rPr lang="zh-CN" altLang="en-US" sz="2000" dirty="0">
                <a:latin typeface="宋体" pitchFamily="2" charset="-122"/>
              </a:rPr>
              <a:t>核；</a:t>
            </a:r>
          </a:p>
          <a:p>
            <a:pPr lvl="1" eaLnBrk="1" hangingPunct="1"/>
            <a:r>
              <a:rPr lang="en-US" altLang="zh-CN" sz="2000" dirty="0">
                <a:latin typeface="宋体" pitchFamily="2" charset="-122"/>
              </a:rPr>
              <a:t>CPU</a:t>
            </a:r>
            <a:r>
              <a:rPr lang="zh-CN" altLang="en-US" sz="2000" dirty="0">
                <a:latin typeface="宋体" pitchFamily="2" charset="-122"/>
              </a:rPr>
              <a:t>主频很难提高，主要通过多核来提高计算机性能，如果我们不能很好的利用多核，那么就很难提高我们程序的性能； </a:t>
            </a:r>
          </a:p>
          <a:p>
            <a:pPr lvl="1" eaLnBrk="1" hangingPunct="1"/>
            <a:r>
              <a:rPr lang="zh-CN" altLang="en-US" sz="2000" dirty="0">
                <a:latin typeface="宋体" pitchFamily="2" charset="-122"/>
              </a:rPr>
              <a:t>为什么不能提高主频:</a:t>
            </a:r>
          </a:p>
          <a:p>
            <a:pPr lvl="2" eaLnBrk="1" hangingPunct="1"/>
            <a:r>
              <a:rPr lang="en-US" altLang="zh-CN" sz="1800" dirty="0">
                <a:latin typeface="宋体" pitchFamily="2" charset="-122"/>
              </a:rPr>
              <a:t>CPU</a:t>
            </a:r>
            <a:r>
              <a:rPr lang="zh-CN" altLang="en-US" sz="1800" dirty="0">
                <a:latin typeface="宋体" pitchFamily="2" charset="-122"/>
              </a:rPr>
              <a:t>的功耗增加；</a:t>
            </a:r>
          </a:p>
          <a:p>
            <a:pPr lvl="2" eaLnBrk="1" hangingPunct="1"/>
            <a:r>
              <a:rPr lang="zh-CN" altLang="en-US" sz="1800" dirty="0">
                <a:latin typeface="宋体" pitchFamily="2" charset="-122"/>
              </a:rPr>
              <a:t>节能绿色环保的理念。</a:t>
            </a:r>
            <a:r>
              <a:rPr lang="en-US" altLang="zh-CN" sz="1800" dirty="0">
                <a:latin typeface="宋体" pitchFamily="2" charset="-122"/>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defRPr/>
            </a:pPr>
            <a:r>
              <a:rPr lang="zh-CN" altLang="en-US"/>
              <a:t>第一章   多核概述</a:t>
            </a:r>
          </a:p>
        </p:txBody>
      </p:sp>
      <p:sp>
        <p:nvSpPr>
          <p:cNvPr id="23555" name="Rectangle 3"/>
          <p:cNvSpPr>
            <a:spLocks noGrp="1" noChangeArrowheads="1"/>
          </p:cNvSpPr>
          <p:nvPr>
            <p:ph type="body" idx="1"/>
          </p:nvPr>
        </p:nvSpPr>
        <p:spPr/>
        <p:txBody>
          <a:bodyPr/>
          <a:lstStyle/>
          <a:p>
            <a:pPr eaLnBrk="1" hangingPunct="1"/>
            <a:r>
              <a:rPr lang="zh-CN" altLang="en-US" dirty="0"/>
              <a:t>80核处理器：</a:t>
            </a:r>
          </a:p>
          <a:p>
            <a:pPr lvl="1" eaLnBrk="1" hangingPunct="1"/>
            <a:r>
              <a:rPr lang="zh-CN" altLang="en-US" dirty="0"/>
              <a:t>2007-02-11 </a:t>
            </a:r>
          </a:p>
          <a:p>
            <a:pPr lvl="1" eaLnBrk="1" hangingPunct="1"/>
            <a:r>
              <a:rPr lang="zh-CN" altLang="en-US" dirty="0"/>
              <a:t>核心面积275平方毫米</a:t>
            </a:r>
          </a:p>
          <a:p>
            <a:pPr lvl="1" eaLnBrk="1" hangingPunct="1"/>
            <a:r>
              <a:rPr lang="zh-CN" altLang="en-US" dirty="0"/>
              <a:t>主频3.16</a:t>
            </a:r>
            <a:r>
              <a:rPr lang="en-US" altLang="zh-CN" dirty="0"/>
              <a:t>GHz</a:t>
            </a:r>
          </a:p>
          <a:p>
            <a:pPr lvl="1" eaLnBrk="1" hangingPunct="1"/>
            <a:r>
              <a:rPr lang="zh-CN" altLang="en-US" dirty="0"/>
              <a:t>电压0.95</a:t>
            </a:r>
            <a:r>
              <a:rPr lang="en-US" altLang="zh-CN" dirty="0"/>
              <a:t>V</a:t>
            </a:r>
          </a:p>
          <a:p>
            <a:pPr lvl="1" eaLnBrk="1" hangingPunct="1"/>
            <a:r>
              <a:rPr lang="zh-CN" altLang="en-US" dirty="0"/>
              <a:t>数据带宽1.62</a:t>
            </a:r>
            <a:r>
              <a:rPr lang="en-US" altLang="zh-CN" dirty="0"/>
              <a:t>Tb/s</a:t>
            </a:r>
          </a:p>
          <a:p>
            <a:pPr lvl="1" eaLnBrk="1" hangingPunct="1"/>
            <a:r>
              <a:rPr lang="zh-CN" altLang="en-US" dirty="0"/>
              <a:t>浮点运算能力1.01</a:t>
            </a:r>
            <a:r>
              <a:rPr lang="en-US" altLang="zh-CN" dirty="0" err="1"/>
              <a:t>TFlops</a:t>
            </a:r>
            <a:endParaRPr lang="en-US" altLang="zh-CN" dirty="0"/>
          </a:p>
          <a:p>
            <a:pPr lvl="1" eaLnBrk="1" hangingPunct="1"/>
            <a:r>
              <a:rPr lang="zh-CN" altLang="en-US" dirty="0"/>
              <a:t>相当于1万颗10几年前的</a:t>
            </a:r>
            <a:r>
              <a:rPr lang="en-US" altLang="zh-CN" dirty="0"/>
              <a:t>Pentium Pro</a:t>
            </a:r>
          </a:p>
          <a:p>
            <a:pPr lvl="1" eaLnBrk="1" hangingPunct="1"/>
            <a:r>
              <a:rPr lang="zh-CN" altLang="en-US" dirty="0"/>
              <a:t>功耗不过62</a:t>
            </a:r>
            <a:r>
              <a:rPr lang="en-US" altLang="zh-CN" dirty="0"/>
              <a:t>W</a:t>
            </a:r>
          </a:p>
          <a:p>
            <a:pPr lvl="1" eaLnBrk="1" hangingPunct="1"/>
            <a:r>
              <a:rPr lang="zh-CN" altLang="en-US" dirty="0"/>
              <a:t>比</a:t>
            </a:r>
            <a:r>
              <a:rPr lang="en-US" altLang="zh-CN" dirty="0"/>
              <a:t>core 2 duo</a:t>
            </a:r>
            <a:r>
              <a:rPr lang="zh-CN" altLang="en-US" dirty="0"/>
              <a:t>还低</a:t>
            </a:r>
          </a:p>
          <a:p>
            <a:pPr lvl="1" eaLnBrk="1" hangingPunct="1"/>
            <a:r>
              <a:rPr lang="zh-CN" altLang="en-US" dirty="0"/>
              <a:t>是四核心</a:t>
            </a:r>
            <a:r>
              <a:rPr lang="en-US" altLang="zh-CN" dirty="0"/>
              <a:t>Xeon X5355 2.66GHz</a:t>
            </a:r>
            <a:r>
              <a:rPr lang="zh-CN" altLang="en-US" dirty="0"/>
              <a:t>的大约一半</a:t>
            </a:r>
          </a:p>
          <a:p>
            <a:pPr eaLnBrk="1" hangingPunct="1"/>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1026"/>
          <p:cNvSpPr>
            <a:spLocks noGrp="1" noChangeArrowheads="1"/>
          </p:cNvSpPr>
          <p:nvPr>
            <p:ph type="title"/>
          </p:nvPr>
        </p:nvSpPr>
        <p:spPr/>
        <p:txBody>
          <a:bodyPr/>
          <a:lstStyle/>
          <a:p>
            <a:pPr eaLnBrk="1" hangingPunct="1">
              <a:defRPr/>
            </a:pPr>
            <a:endParaRPr lang="zh-CN" altLang="en-US"/>
          </a:p>
        </p:txBody>
      </p:sp>
      <p:sp>
        <p:nvSpPr>
          <p:cNvPr id="25603" name="Rectangle 1027"/>
          <p:cNvSpPr>
            <a:spLocks noGrp="1" noChangeArrowheads="1"/>
          </p:cNvSpPr>
          <p:nvPr>
            <p:ph type="body" idx="1"/>
          </p:nvPr>
        </p:nvSpPr>
        <p:spPr/>
        <p:txBody>
          <a:bodyPr/>
          <a:lstStyle/>
          <a:p>
            <a:pPr eaLnBrk="1" hangingPunct="1"/>
            <a:endParaRPr lang="zh-CN" altLang="en-US"/>
          </a:p>
        </p:txBody>
      </p:sp>
      <p:sp>
        <p:nvSpPr>
          <p:cNvPr id="25604" name="灯片编号占位符 4"/>
          <p:cNvSpPr txBox="1">
            <a:spLocks noGrp="1"/>
          </p:cNvSpPr>
          <p:nvPr/>
        </p:nvSpPr>
        <p:spPr bwMode="auto">
          <a:xfrm>
            <a:off x="6553200" y="6221413"/>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algn="r" eaLnBrk="1" hangingPunct="1"/>
            <a:fld id="{C04407C4-168F-4D40-9129-BAD8775F459F}" type="slidenum">
              <a:rPr kumimoji="0" lang="en-US" altLang="zh-CN" sz="1200">
                <a:latin typeface="Arial" charset="0"/>
              </a:rPr>
              <a:pPr algn="r" eaLnBrk="1" hangingPunct="1"/>
              <a:t>17</a:t>
            </a:fld>
            <a:endParaRPr kumimoji="0" lang="en-US" altLang="zh-CN" sz="1200">
              <a:latin typeface="Arial" charset="0"/>
            </a:endParaRPr>
          </a:p>
        </p:txBody>
      </p:sp>
      <p:pic>
        <p:nvPicPr>
          <p:cNvPr id="530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17463"/>
            <a:ext cx="58324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30436" name="Picture 4"/>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l="9383" r="12166" b="10349"/>
          <a:stretch>
            <a:fillRect/>
          </a:stretch>
        </p:blipFill>
        <p:spPr bwMode="auto">
          <a:xfrm>
            <a:off x="4284663" y="3114675"/>
            <a:ext cx="482441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530435"/>
                                        </p:tgtEl>
                                        <p:attrNameLst>
                                          <p:attrName>style.visibility</p:attrName>
                                        </p:attrNameLst>
                                      </p:cBhvr>
                                      <p:to>
                                        <p:strVal val="visible"/>
                                      </p:to>
                                    </p:set>
                                    <p:animEffect transition="in" filter="blinds(horizontal)">
                                      <p:cBhvr>
                                        <p:cTn id="7" dur="500"/>
                                        <p:tgtEl>
                                          <p:spTgt spid="530435"/>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530436"/>
                                        </p:tgtEl>
                                        <p:attrNameLst>
                                          <p:attrName>style.visibility</p:attrName>
                                        </p:attrNameLst>
                                      </p:cBhvr>
                                      <p:to>
                                        <p:strVal val="visible"/>
                                      </p:to>
                                    </p:set>
                                    <p:animEffect transition="in" filter="blinds(horizontal)">
                                      <p:cBhvr>
                                        <p:cTn id="11" dur="500"/>
                                        <p:tgtEl>
                                          <p:spTgt spid="530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zh-CN" altLang="en-US"/>
              <a:t>第一章   多核概述</a:t>
            </a:r>
          </a:p>
        </p:txBody>
      </p:sp>
      <p:sp>
        <p:nvSpPr>
          <p:cNvPr id="26627" name="Rectangle 3"/>
          <p:cNvSpPr>
            <a:spLocks noGrp="1" noChangeArrowheads="1"/>
          </p:cNvSpPr>
          <p:nvPr>
            <p:ph type="body" idx="1"/>
          </p:nvPr>
        </p:nvSpPr>
        <p:spPr/>
        <p:txBody>
          <a:bodyPr/>
          <a:lstStyle/>
          <a:p>
            <a:pPr eaLnBrk="1" hangingPunct="1"/>
            <a:r>
              <a:rPr lang="zh-CN" altLang="en-US">
                <a:latin typeface="宋体" pitchFamily="2" charset="-122"/>
              </a:rPr>
              <a:t>本课程主要讲解：</a:t>
            </a:r>
          </a:p>
          <a:p>
            <a:pPr lvl="1" eaLnBrk="1" hangingPunct="1"/>
            <a:r>
              <a:rPr lang="zh-CN" altLang="en-US" b="1">
                <a:latin typeface="宋体" pitchFamily="2" charset="-122"/>
              </a:rPr>
              <a:t>多核体系结构的基础知识；</a:t>
            </a:r>
          </a:p>
          <a:p>
            <a:pPr lvl="1" eaLnBrk="1" hangingPunct="1"/>
            <a:r>
              <a:rPr lang="zh-CN" altLang="en-US" b="1">
                <a:latin typeface="宋体" pitchFamily="2" charset="-122"/>
              </a:rPr>
              <a:t>并行程序基本概念以及调试和优化技术；</a:t>
            </a:r>
          </a:p>
          <a:p>
            <a:pPr lvl="1" eaLnBrk="1" hangingPunct="1"/>
            <a:r>
              <a:rPr lang="zh-CN" altLang="en-US" b="1">
                <a:latin typeface="宋体" pitchFamily="2" charset="-122"/>
              </a:rPr>
              <a:t>多线程程序设计基础知识；</a:t>
            </a:r>
          </a:p>
          <a:p>
            <a:pPr lvl="1" eaLnBrk="1" hangingPunct="1"/>
            <a:r>
              <a:rPr lang="zh-CN" altLang="en-US" b="1">
                <a:latin typeface="宋体" pitchFamily="2" charset="-122"/>
              </a:rPr>
              <a:t>多线程编程及调试；</a:t>
            </a:r>
          </a:p>
          <a:p>
            <a:pPr lvl="1" eaLnBrk="1" hangingPunct="1"/>
            <a:r>
              <a:rPr lang="en-US" altLang="zh-CN" b="1"/>
              <a:t>OpenMP</a:t>
            </a:r>
            <a:r>
              <a:rPr lang="zh-CN" altLang="en-US" b="1">
                <a:latin typeface="宋体" pitchFamily="2" charset="-122"/>
              </a:rPr>
              <a:t>多线程编程以及性能优化；</a:t>
            </a:r>
          </a:p>
          <a:p>
            <a:pPr lvl="1" eaLnBrk="1" hangingPunct="1"/>
            <a:r>
              <a:rPr lang="zh-CN" altLang="en-US" b="1">
                <a:latin typeface="宋体" pitchFamily="2" charset="-122"/>
              </a:rPr>
              <a:t>一些常见的并行程序设计问题的解决；</a:t>
            </a:r>
          </a:p>
          <a:p>
            <a:pPr lvl="1" eaLnBrk="1" hangingPunct="1"/>
            <a:r>
              <a:rPr lang="en-US" altLang="zh-CN" b="1"/>
              <a:t>MPI</a:t>
            </a:r>
            <a:r>
              <a:rPr lang="zh-CN" altLang="en-US" b="1">
                <a:latin typeface="宋体" pitchFamily="2" charset="-122"/>
              </a:rPr>
              <a:t>编程及性能优化；</a:t>
            </a:r>
          </a:p>
          <a:p>
            <a:pPr lvl="1" eaLnBrk="1" hangingPunct="1"/>
            <a:r>
              <a:rPr lang="en-US" altLang="zh-CN" b="1"/>
              <a:t>Intel</a:t>
            </a:r>
            <a:r>
              <a:rPr lang="zh-CN" altLang="en-US" b="1">
                <a:latin typeface="宋体" pitchFamily="2" charset="-122"/>
              </a:rPr>
              <a:t>多核软件工具的介绍</a:t>
            </a:r>
            <a:r>
              <a:rPr lang="zh-CN" altLang="en-US">
                <a:latin typeface="宋体" pitchFamily="2" charset="-122"/>
              </a:rPr>
              <a:t>。</a:t>
            </a:r>
            <a:r>
              <a:rPr lang="zh-CN" altLang="en-US"/>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defRPr/>
            </a:pPr>
            <a:r>
              <a:rPr lang="zh-CN" altLang="en-US"/>
              <a:t>第一章   多核概述</a:t>
            </a:r>
          </a:p>
        </p:txBody>
      </p:sp>
      <p:sp>
        <p:nvSpPr>
          <p:cNvPr id="28675" name="Rectangle 3"/>
          <p:cNvSpPr>
            <a:spLocks noGrp="1" noChangeArrowheads="1"/>
          </p:cNvSpPr>
          <p:nvPr>
            <p:ph type="body" idx="1"/>
          </p:nvPr>
        </p:nvSpPr>
        <p:spPr>
          <a:xfrm>
            <a:off x="228600" y="1219200"/>
            <a:ext cx="8610600" cy="5486400"/>
          </a:xfrm>
        </p:spPr>
        <p:txBody>
          <a:bodyPr/>
          <a:lstStyle/>
          <a:p>
            <a:pPr eaLnBrk="1" hangingPunct="1"/>
            <a:r>
              <a:rPr lang="zh-CN" altLang="en-US"/>
              <a:t>单核与多核？</a:t>
            </a:r>
          </a:p>
          <a:p>
            <a:pPr lvl="1" eaLnBrk="1" hangingPunct="1"/>
            <a:r>
              <a:rPr lang="zh-CN" altLang="en-US">
                <a:latin typeface="宋体" pitchFamily="2" charset="-122"/>
              </a:rPr>
              <a:t>多核不是计算机速度更快了，而是它更能干了</a:t>
            </a:r>
            <a:r>
              <a:rPr lang="zh-CN" altLang="en-US"/>
              <a:t>；</a:t>
            </a:r>
          </a:p>
          <a:p>
            <a:pPr lvl="1" eaLnBrk="1" hangingPunct="1"/>
            <a:r>
              <a:rPr lang="zh-CN" altLang="en-US">
                <a:latin typeface="宋体" pitchFamily="2" charset="-122"/>
              </a:rPr>
              <a:t>单核内的多线程技术是串行的，即并发的，多个线程交替执行，在同一时刻只能有一个线程执行；多核内的多线程是并行的，即并行性</a:t>
            </a:r>
            <a:r>
              <a:rPr lang="zh-CN" altLang="en-US"/>
              <a:t>，</a:t>
            </a:r>
            <a:r>
              <a:rPr lang="zh-CN" altLang="en-US">
                <a:latin typeface="宋体" pitchFamily="2" charset="-122"/>
              </a:rPr>
              <a:t>多个线程同时执行，同一时刻可以有多个线程执行；</a:t>
            </a:r>
          </a:p>
          <a:p>
            <a:pPr lvl="1" eaLnBrk="1" hangingPunct="1"/>
            <a:r>
              <a:rPr lang="zh-CN" altLang="en-US"/>
              <a:t>并行（</a:t>
            </a:r>
            <a:r>
              <a:rPr lang="en-US" altLang="zh-CN"/>
              <a:t>parallel）：</a:t>
            </a:r>
            <a:r>
              <a:rPr lang="zh-CN" altLang="en-US"/>
              <a:t>活动线程在不同的硬件资源或者处理单元上同时执行，多个线程在任何时间点都同时执行； </a:t>
            </a:r>
            <a:endParaRPr lang="en-US" altLang="zh-CN"/>
          </a:p>
          <a:p>
            <a:pPr lvl="1" eaLnBrk="1" hangingPunct="1"/>
            <a:r>
              <a:rPr lang="zh-CN" altLang="en-US"/>
              <a:t>并发（</a:t>
            </a:r>
            <a:r>
              <a:rPr lang="en-US" altLang="zh-CN"/>
              <a:t>concurrent）：</a:t>
            </a:r>
            <a:r>
              <a:rPr lang="zh-CN" altLang="en-US"/>
              <a:t>线程在同一个硬件资源上交替执行的过程，所有活动线程在某段时间内同时执行的状态，但是在某个给定的时刻都只有一个线程在执行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defRPr/>
            </a:pPr>
            <a:r>
              <a:rPr lang="zh-CN" altLang="en-US"/>
              <a:t>第一章   多核概述</a:t>
            </a:r>
          </a:p>
        </p:txBody>
      </p:sp>
      <p:sp>
        <p:nvSpPr>
          <p:cNvPr id="30723" name="Rectangle 3"/>
          <p:cNvSpPr>
            <a:spLocks noGrp="1" noChangeArrowheads="1"/>
          </p:cNvSpPr>
          <p:nvPr>
            <p:ph type="body" idx="1"/>
          </p:nvPr>
        </p:nvSpPr>
        <p:spPr/>
        <p:txBody>
          <a:bodyPr/>
          <a:lstStyle/>
          <a:p>
            <a:pPr eaLnBrk="1" hangingPunct="1">
              <a:lnSpc>
                <a:spcPct val="90000"/>
              </a:lnSpc>
            </a:pPr>
            <a:r>
              <a:rPr lang="zh-CN" altLang="en-US">
                <a:latin typeface="宋体" pitchFamily="2" charset="-122"/>
              </a:rPr>
              <a:t>单核平台的多线程和多核平台的多线程有什么不同</a:t>
            </a:r>
            <a:r>
              <a:rPr lang="zh-CN" altLang="en-US"/>
              <a:t>？</a:t>
            </a:r>
          </a:p>
          <a:p>
            <a:pPr lvl="1" eaLnBrk="1" hangingPunct="1">
              <a:lnSpc>
                <a:spcPct val="90000"/>
              </a:lnSpc>
            </a:pPr>
            <a:r>
              <a:rPr lang="zh-CN" altLang="en-US">
                <a:latin typeface="宋体" pitchFamily="2" charset="-122"/>
              </a:rPr>
              <a:t>单核平台上的多线程为了竞争</a:t>
            </a:r>
            <a:r>
              <a:rPr lang="en-US" altLang="zh-CN"/>
              <a:t>CPU</a:t>
            </a:r>
            <a:r>
              <a:rPr lang="zh-CN" altLang="en-US">
                <a:latin typeface="宋体" pitchFamily="2" charset="-122"/>
              </a:rPr>
              <a:t>资源需要挂起，多核平台就不需要这样了，多核提供了一种优化应用程序的渠道，那就是通过仔细分配加载到各线程上的工作负载就能够得到性能上的提升。并且还可以对应用程序代码加以优化，使其能够更加充分的使用多个处理器资源，进而达到提升应用程序性能的目的；</a:t>
            </a:r>
            <a:r>
              <a:rPr lang="zh-CN" altLang="en-US"/>
              <a:t> </a:t>
            </a:r>
          </a:p>
          <a:p>
            <a:pPr lvl="1" eaLnBrk="1" hangingPunct="1">
              <a:lnSpc>
                <a:spcPct val="90000"/>
              </a:lnSpc>
            </a:pPr>
            <a:r>
              <a:rPr lang="zh-CN" altLang="en-US">
                <a:latin typeface="宋体" pitchFamily="2" charset="-122"/>
              </a:rPr>
              <a:t>单核与多核采用相同的线程优先级会导致不同的程序行为.</a:t>
            </a:r>
          </a:p>
          <a:p>
            <a:pPr eaLnBrk="1" hangingPunct="1">
              <a:lnSpc>
                <a:spcPct val="90000"/>
              </a:lnSpc>
            </a:pPr>
            <a:r>
              <a:rPr lang="zh-CN" altLang="en-US">
                <a:latin typeface="宋体" pitchFamily="2" charset="-122"/>
              </a:rPr>
              <a:t>多核与多处理器（多</a:t>
            </a:r>
            <a:r>
              <a:rPr lang="en-US" altLang="zh-CN">
                <a:latin typeface="宋体" pitchFamily="2" charset="-122"/>
              </a:rPr>
              <a:t>CPU）</a:t>
            </a:r>
            <a:r>
              <a:rPr lang="zh-CN" altLang="en-US">
                <a:latin typeface="宋体" pitchFamily="2" charset="-122"/>
              </a:rPr>
              <a:t>的区别：</a:t>
            </a:r>
          </a:p>
          <a:p>
            <a:pPr lvl="1" eaLnBrk="1" hangingPunct="1">
              <a:lnSpc>
                <a:spcPct val="90000"/>
              </a:lnSpc>
            </a:pPr>
            <a:r>
              <a:rPr lang="zh-CN" altLang="en-US">
                <a:latin typeface="宋体" pitchFamily="2" charset="-122"/>
              </a:rPr>
              <a:t>多核是指一个处理器芯片有多个处理器核心，他们之间通过</a:t>
            </a:r>
            <a:r>
              <a:rPr lang="en-US" altLang="zh-CN">
                <a:latin typeface="宋体" pitchFamily="2" charset="-122"/>
              </a:rPr>
              <a:t>CPU</a:t>
            </a:r>
            <a:r>
              <a:rPr lang="zh-CN" altLang="en-US">
                <a:latin typeface="宋体" pitchFamily="2" charset="-122"/>
              </a:rPr>
              <a:t>内部总线进行通讯；</a:t>
            </a:r>
          </a:p>
          <a:p>
            <a:pPr lvl="1" eaLnBrk="1" hangingPunct="1">
              <a:lnSpc>
                <a:spcPct val="90000"/>
              </a:lnSpc>
            </a:pPr>
            <a:r>
              <a:rPr lang="zh-CN" altLang="en-US">
                <a:latin typeface="宋体" pitchFamily="2" charset="-122"/>
              </a:rPr>
              <a:t>多处理器是指简单的多个处理器芯片工作在同一个系统上，多个处理器之间的通讯是通过主板上的总线进行的。</a:t>
            </a:r>
          </a:p>
          <a:p>
            <a:pPr eaLnBrk="1" hangingPunct="1">
              <a:lnSpc>
                <a:spcPct val="90000"/>
              </a:lnSpc>
            </a:pP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hangingPunct="1">
              <a:defRPr/>
            </a:pPr>
            <a:r>
              <a:rPr lang="zh-CN" altLang="en-US"/>
              <a:t>第一章   多核概述</a:t>
            </a:r>
          </a:p>
        </p:txBody>
      </p:sp>
      <p:sp>
        <p:nvSpPr>
          <p:cNvPr id="32771" name="Rectangle 3"/>
          <p:cNvSpPr>
            <a:spLocks noGrp="1" noChangeArrowheads="1"/>
          </p:cNvSpPr>
          <p:nvPr>
            <p:ph type="body" idx="1"/>
          </p:nvPr>
        </p:nvSpPr>
        <p:spPr/>
        <p:txBody>
          <a:bodyPr/>
          <a:lstStyle/>
          <a:p>
            <a:pPr eaLnBrk="1" hangingPunct="1"/>
            <a:r>
              <a:rPr lang="zh-CN" altLang="en-US"/>
              <a:t>多核技术是处理器发展的必然趋势：</a:t>
            </a:r>
          </a:p>
          <a:p>
            <a:pPr lvl="1" eaLnBrk="1" hangingPunct="1"/>
            <a:r>
              <a:rPr lang="zh-CN" altLang="en-US"/>
              <a:t>半导体工艺技术的飞速进步</a:t>
            </a:r>
          </a:p>
          <a:p>
            <a:pPr lvl="1" eaLnBrk="1" hangingPunct="1"/>
            <a:r>
              <a:rPr lang="en-US" altLang="zh-CN"/>
              <a:t>Pollack</a:t>
            </a:r>
            <a:r>
              <a:rPr lang="zh-CN" altLang="en-US"/>
              <a:t>规则</a:t>
            </a:r>
          </a:p>
          <a:p>
            <a:pPr lvl="1" eaLnBrk="1" hangingPunct="1"/>
            <a:r>
              <a:rPr lang="zh-CN" altLang="en-US"/>
              <a:t>能耗</a:t>
            </a:r>
          </a:p>
          <a:p>
            <a:pPr lvl="1" eaLnBrk="1" hangingPunct="1"/>
            <a:r>
              <a:rPr lang="zh-CN" altLang="en-US"/>
              <a:t>设计成本</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1026"/>
          <p:cNvSpPr>
            <a:spLocks noGrp="1" noChangeArrowheads="1"/>
          </p:cNvSpPr>
          <p:nvPr>
            <p:ph type="title"/>
          </p:nvPr>
        </p:nvSpPr>
        <p:spPr/>
        <p:txBody>
          <a:bodyPr/>
          <a:lstStyle/>
          <a:p>
            <a:pPr eaLnBrk="1" hangingPunct="1">
              <a:defRPr/>
            </a:pPr>
            <a:r>
              <a:rPr lang="zh-CN" altLang="en-US"/>
              <a:t>第一章   多核概述</a:t>
            </a:r>
          </a:p>
        </p:txBody>
      </p:sp>
      <p:sp>
        <p:nvSpPr>
          <p:cNvPr id="34819" name="Rectangle 1027"/>
          <p:cNvSpPr>
            <a:spLocks noGrp="1" noChangeArrowheads="1"/>
          </p:cNvSpPr>
          <p:nvPr>
            <p:ph type="body" idx="1"/>
          </p:nvPr>
        </p:nvSpPr>
        <p:spPr/>
        <p:txBody>
          <a:bodyPr/>
          <a:lstStyle/>
          <a:p>
            <a:pPr eaLnBrk="1" hangingPunct="1"/>
            <a:r>
              <a:rPr lang="zh-CN" altLang="en-US"/>
              <a:t>半导体工艺技术的飞速进步</a:t>
            </a:r>
          </a:p>
          <a:p>
            <a:pPr lvl="1" eaLnBrk="1" hangingPunct="1"/>
            <a:r>
              <a:rPr lang="zh-CN" altLang="en-US" b="1"/>
              <a:t>通用微处理器的主频已经突破了3</a:t>
            </a:r>
            <a:r>
              <a:rPr lang="en-US" altLang="zh-CN" b="1"/>
              <a:t>GHz</a:t>
            </a:r>
          </a:p>
          <a:p>
            <a:pPr lvl="1" eaLnBrk="1" hangingPunct="1"/>
            <a:r>
              <a:rPr lang="zh-CN" altLang="en-US" b="1"/>
              <a:t>数据宽度也达到64位</a:t>
            </a:r>
          </a:p>
          <a:p>
            <a:pPr lvl="1" eaLnBrk="1" hangingPunct="1"/>
            <a:r>
              <a:rPr lang="en-US" altLang="zh-CN" b="1"/>
              <a:t>14nm</a:t>
            </a:r>
            <a:r>
              <a:rPr lang="zh-CN" altLang="en-US" b="1"/>
              <a:t>工艺以下的微处理器也已问世</a:t>
            </a:r>
          </a:p>
          <a:p>
            <a:pPr lvl="1" eaLnBrk="1" hangingPunct="1"/>
            <a:r>
              <a:rPr lang="zh-CN" altLang="en-US" b="1"/>
              <a:t>芯片上集成的晶体管数目已经超过10亿个</a:t>
            </a:r>
          </a:p>
          <a:p>
            <a:pPr eaLnBrk="1" hangingPunct="1"/>
            <a:endParaRPr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1026"/>
          <p:cNvSpPr>
            <a:spLocks noGrp="1" noChangeArrowheads="1"/>
          </p:cNvSpPr>
          <p:nvPr>
            <p:ph type="title"/>
          </p:nvPr>
        </p:nvSpPr>
        <p:spPr/>
        <p:txBody>
          <a:bodyPr/>
          <a:lstStyle/>
          <a:p>
            <a:pPr eaLnBrk="1" hangingPunct="1">
              <a:defRPr/>
            </a:pPr>
            <a:r>
              <a:rPr lang="zh-CN" altLang="en-US"/>
              <a:t>第一章   多核概述</a:t>
            </a:r>
          </a:p>
        </p:txBody>
      </p:sp>
      <p:sp>
        <p:nvSpPr>
          <p:cNvPr id="36867" name="Rectangle 1027"/>
          <p:cNvSpPr>
            <a:spLocks noGrp="1" noChangeArrowheads="1"/>
          </p:cNvSpPr>
          <p:nvPr>
            <p:ph type="body" idx="1"/>
          </p:nvPr>
        </p:nvSpPr>
        <p:spPr/>
        <p:txBody>
          <a:bodyPr/>
          <a:lstStyle/>
          <a:p>
            <a:pPr eaLnBrk="1" hangingPunct="1"/>
            <a:r>
              <a:rPr lang="en-US" altLang="zh-CN" dirty="0"/>
              <a:t>Pollack</a:t>
            </a:r>
            <a:r>
              <a:rPr lang="zh-CN" altLang="en-US" dirty="0"/>
              <a:t>规则：</a:t>
            </a:r>
          </a:p>
          <a:p>
            <a:pPr lvl="1" eaLnBrk="1" hangingPunct="1"/>
            <a:r>
              <a:rPr lang="zh-CN" altLang="en-US" dirty="0"/>
              <a:t>英特尔微处理器实验室主任</a:t>
            </a:r>
            <a:r>
              <a:rPr lang="en-US" altLang="zh-CN" dirty="0"/>
              <a:t>Fred  Pollack ：</a:t>
            </a:r>
            <a:r>
              <a:rPr lang="zh-CN" altLang="en-US" dirty="0"/>
              <a:t>从386起，英特尔每一新架构需要两到三倍的晶片面积，而性能只提升1.4到1.7倍。</a:t>
            </a:r>
          </a:p>
          <a:p>
            <a:pPr lvl="1" eaLnBrk="1" hangingPunct="1"/>
            <a:r>
              <a:rPr lang="zh-CN" altLang="en-US" dirty="0"/>
              <a:t>简言之，性能的提升与复杂性的平方根成比例。</a:t>
            </a:r>
          </a:p>
          <a:p>
            <a:pPr lvl="1" eaLnBrk="1" hangingPunct="1"/>
            <a:r>
              <a:rPr lang="zh-CN" altLang="en-US" dirty="0"/>
              <a:t>两代处理器，性能每提升一倍，复杂性便增加4倍。</a:t>
            </a:r>
          </a:p>
          <a:p>
            <a:pPr lvl="1" eaLnBrk="1" hangingPunct="1"/>
            <a:r>
              <a:rPr lang="zh-CN" altLang="en-US" dirty="0"/>
              <a:t>如一个处理器的硬件逻辑提高一倍，至多能提高性能40％。采用两个简单处理器构成一个相同硬件规模的双核处理器，可获得70％～80％的性能提升。</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defRPr/>
            </a:pPr>
            <a:r>
              <a:rPr lang="zh-CN" altLang="en-US"/>
              <a:t>第一章   多核概述</a:t>
            </a:r>
          </a:p>
        </p:txBody>
      </p:sp>
      <p:sp>
        <p:nvSpPr>
          <p:cNvPr id="38915" name="Rectangle 3"/>
          <p:cNvSpPr>
            <a:spLocks noGrp="1" noChangeArrowheads="1"/>
          </p:cNvSpPr>
          <p:nvPr>
            <p:ph type="body" idx="1"/>
          </p:nvPr>
        </p:nvSpPr>
        <p:spPr/>
        <p:txBody>
          <a:bodyPr/>
          <a:lstStyle/>
          <a:p>
            <a:pPr eaLnBrk="1" hangingPunct="1"/>
            <a:r>
              <a:rPr lang="zh-CN" altLang="en-US"/>
              <a:t>能耗：</a:t>
            </a:r>
          </a:p>
          <a:p>
            <a:pPr lvl="1" eaLnBrk="1" hangingPunct="1"/>
            <a:r>
              <a:rPr lang="zh-CN" altLang="en-US"/>
              <a:t>工艺技术的发展和芯片复杂性的增加，芯片的发热现象日益突出。</a:t>
            </a:r>
          </a:p>
          <a:p>
            <a:pPr lvl="1" eaLnBrk="1" hangingPunct="1"/>
            <a:r>
              <a:rPr lang="zh-CN" altLang="en-US"/>
              <a:t>单核高频率的处理器功耗太大，发热量太大</a:t>
            </a:r>
          </a:p>
          <a:p>
            <a:pPr lvl="1" eaLnBrk="1" hangingPunct="1"/>
            <a:r>
              <a:rPr lang="zh-CN" altLang="en-US"/>
              <a:t>多核可以提高性能，且能较好解决功耗问题</a:t>
            </a:r>
          </a:p>
          <a:p>
            <a:pPr lvl="1" eaLnBrk="1" hangingPunct="1"/>
            <a:r>
              <a:rPr lang="zh-CN" altLang="en-US"/>
              <a:t>多核处理器可以采用降低功耗的技术：如可以关闭一些处理器</a:t>
            </a:r>
          </a:p>
          <a:p>
            <a:pPr eaLnBrk="1" hangingPunct="1"/>
            <a:endParaRPr lang="zh-CN" altLang="en-US"/>
          </a:p>
          <a:p>
            <a:pPr eaLnBrk="1" hangingPunct="1"/>
            <a:endParaRPr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defRPr/>
            </a:pPr>
            <a:r>
              <a:rPr lang="zh-CN" altLang="en-US"/>
              <a:t>第一章   多核概述</a:t>
            </a:r>
          </a:p>
        </p:txBody>
      </p:sp>
      <p:pic>
        <p:nvPicPr>
          <p:cNvPr id="171012" name="Picture 4" descr="215358-03"/>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1143000" y="1371600"/>
            <a:ext cx="6530975" cy="525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1012"/>
                                        </p:tgtEl>
                                        <p:attrNameLst>
                                          <p:attrName>style.visibility</p:attrName>
                                        </p:attrNameLst>
                                      </p:cBhvr>
                                      <p:to>
                                        <p:strVal val="visible"/>
                                      </p:to>
                                    </p:set>
                                    <p:anim calcmode="lin" valueType="num">
                                      <p:cBhvr additive="base">
                                        <p:cTn id="7" dur="500" fill="hold"/>
                                        <p:tgtEl>
                                          <p:spTgt spid="171012"/>
                                        </p:tgtEl>
                                        <p:attrNameLst>
                                          <p:attrName>ppt_x</p:attrName>
                                        </p:attrNameLst>
                                      </p:cBhvr>
                                      <p:tavLst>
                                        <p:tav tm="0">
                                          <p:val>
                                            <p:strVal val="#ppt_x"/>
                                          </p:val>
                                        </p:tav>
                                        <p:tav tm="100000">
                                          <p:val>
                                            <p:strVal val="#ppt_x"/>
                                          </p:val>
                                        </p:tav>
                                      </p:tavLst>
                                    </p:anim>
                                    <p:anim calcmode="lin" valueType="num">
                                      <p:cBhvr additive="base">
                                        <p:cTn id="8" dur="500" fill="hold"/>
                                        <p:tgtEl>
                                          <p:spTgt spid="1710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pPr eaLnBrk="1" hangingPunct="1">
              <a:defRPr/>
            </a:pPr>
            <a:r>
              <a:rPr lang="zh-CN" altLang="en-US"/>
              <a:t>第一章   多核概述</a:t>
            </a:r>
          </a:p>
        </p:txBody>
      </p:sp>
      <p:sp>
        <p:nvSpPr>
          <p:cNvPr id="43011" name="Rectangle 3"/>
          <p:cNvSpPr>
            <a:spLocks noGrp="1" noChangeArrowheads="1"/>
          </p:cNvSpPr>
          <p:nvPr>
            <p:ph type="body" idx="1"/>
          </p:nvPr>
        </p:nvSpPr>
        <p:spPr/>
        <p:txBody>
          <a:bodyPr/>
          <a:lstStyle/>
          <a:p>
            <a:pPr eaLnBrk="1" hangingPunct="1"/>
            <a:r>
              <a:rPr lang="zh-CN" altLang="en-US"/>
              <a:t>设计成本：</a:t>
            </a:r>
          </a:p>
          <a:p>
            <a:pPr lvl="1" eaLnBrk="1" hangingPunct="1"/>
            <a:r>
              <a:rPr lang="zh-CN" altLang="en-US"/>
              <a:t>处理器结构复杂性的不断提高，人力成本的不断攀升，设计成本随时间呈线性甚至指数级的增长</a:t>
            </a:r>
          </a:p>
          <a:p>
            <a:pPr lvl="1" eaLnBrk="1" hangingPunct="1"/>
            <a:r>
              <a:rPr lang="zh-CN" altLang="en-US"/>
              <a:t>研发高频率处理器的成本越来越高</a:t>
            </a:r>
          </a:p>
          <a:p>
            <a:pPr lvl="1" eaLnBrk="1" hangingPunct="1"/>
            <a:r>
              <a:rPr lang="en-US" altLang="zh-CN"/>
              <a:t>Intel</a:t>
            </a:r>
            <a:r>
              <a:rPr lang="zh-CN" altLang="en-US"/>
              <a:t>发布3.8</a:t>
            </a:r>
            <a:r>
              <a:rPr lang="en-US" altLang="zh-CN"/>
              <a:t>GHz</a:t>
            </a:r>
            <a:r>
              <a:rPr lang="zh-CN" altLang="en-US"/>
              <a:t>的产品，宣布停止4</a:t>
            </a:r>
            <a:r>
              <a:rPr lang="en-US" altLang="zh-CN"/>
              <a:t>GHz</a:t>
            </a:r>
            <a:r>
              <a:rPr lang="zh-CN" altLang="en-US"/>
              <a:t>的产品计划。 </a:t>
            </a:r>
            <a:r>
              <a:rPr lang="en-US" altLang="zh-CN"/>
              <a:t>AMD</a:t>
            </a:r>
            <a:r>
              <a:rPr lang="zh-CN" altLang="en-US"/>
              <a:t>频率超过2</a:t>
            </a:r>
            <a:r>
              <a:rPr lang="en-US" altLang="zh-CN"/>
              <a:t>GHz</a:t>
            </a:r>
            <a:r>
              <a:rPr lang="zh-CN" altLang="en-US"/>
              <a:t>以后无法大幅度提升</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eaLnBrk="1" hangingPunct="1">
              <a:defRPr/>
            </a:pPr>
            <a:endParaRPr lang="zh-CN" altLang="en-US"/>
          </a:p>
        </p:txBody>
      </p:sp>
      <p:sp>
        <p:nvSpPr>
          <p:cNvPr id="45059" name="Rectangle 3"/>
          <p:cNvSpPr>
            <a:spLocks noGrp="1" noChangeArrowheads="1"/>
          </p:cNvSpPr>
          <p:nvPr>
            <p:ph type="body" idx="1"/>
          </p:nvPr>
        </p:nvSpPr>
        <p:spPr/>
        <p:txBody>
          <a:bodyPr/>
          <a:lstStyle/>
          <a:p>
            <a:pPr eaLnBrk="1" hangingPunct="1"/>
            <a:endParaRPr lang="zh-CN" altLang="en-US"/>
          </a:p>
        </p:txBody>
      </p:sp>
      <p:pic>
        <p:nvPicPr>
          <p:cNvPr id="173060" name="Picture 4" descr="3y14yj6v3nt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3060"/>
                                        </p:tgtEl>
                                        <p:attrNameLst>
                                          <p:attrName>style.visibility</p:attrName>
                                        </p:attrNameLst>
                                      </p:cBhvr>
                                      <p:to>
                                        <p:strVal val="visible"/>
                                      </p:to>
                                    </p:set>
                                    <p:animEffect transition="in" filter="blinds(horizontal)">
                                      <p:cBhvr>
                                        <p:cTn id="7" dur="500"/>
                                        <p:tgtEl>
                                          <p:spTgt spid="173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defRPr/>
            </a:pPr>
            <a:r>
              <a:rPr lang="zh-CN" altLang="en-US"/>
              <a:t>第一章   多核概述</a:t>
            </a:r>
          </a:p>
        </p:txBody>
      </p:sp>
      <p:sp>
        <p:nvSpPr>
          <p:cNvPr id="47107" name="Rectangle 3"/>
          <p:cNvSpPr>
            <a:spLocks noGrp="1" noChangeArrowheads="1"/>
          </p:cNvSpPr>
          <p:nvPr>
            <p:ph type="body" idx="1"/>
          </p:nvPr>
        </p:nvSpPr>
        <p:spPr/>
        <p:txBody>
          <a:bodyPr/>
          <a:lstStyle/>
          <a:p>
            <a:pPr eaLnBrk="1" hangingPunct="1"/>
            <a:r>
              <a:rPr lang="zh-CN" altLang="en-US"/>
              <a:t>多核对不同领域软件开发的影响：</a:t>
            </a:r>
          </a:p>
          <a:p>
            <a:pPr lvl="1" eaLnBrk="1" hangingPunct="1"/>
            <a:r>
              <a:rPr lang="zh-CN" altLang="en-US"/>
              <a:t>传统的科学计算:</a:t>
            </a:r>
          </a:p>
          <a:p>
            <a:pPr lvl="2" eaLnBrk="1" hangingPunct="1"/>
            <a:r>
              <a:rPr lang="zh-CN" altLang="en-US"/>
              <a:t>原有软件大都是并行的</a:t>
            </a:r>
          </a:p>
          <a:p>
            <a:pPr lvl="2" eaLnBrk="1" hangingPunct="1"/>
            <a:r>
              <a:rPr lang="zh-CN" altLang="en-US"/>
              <a:t>多核提供了更高性能的执行平台</a:t>
            </a:r>
          </a:p>
          <a:p>
            <a:pPr lvl="2" eaLnBrk="1" hangingPunct="1"/>
            <a:r>
              <a:rPr lang="zh-CN" altLang="en-US"/>
              <a:t>需要做的是针对多核进行优化,多核应用不存在困难</a:t>
            </a:r>
          </a:p>
          <a:p>
            <a:pPr lvl="1" eaLnBrk="1" hangingPunct="1"/>
            <a:r>
              <a:rPr lang="zh-CN" altLang="en-US"/>
              <a:t>服务器软件:</a:t>
            </a:r>
          </a:p>
          <a:p>
            <a:pPr lvl="2" eaLnBrk="1" hangingPunct="1"/>
            <a:r>
              <a:rPr lang="zh-CN" altLang="en-US"/>
              <a:t>业务特征是并发的,应用具有天然的并发性</a:t>
            </a:r>
          </a:p>
          <a:p>
            <a:pPr lvl="2" eaLnBrk="1" hangingPunct="1"/>
            <a:r>
              <a:rPr lang="zh-CN" altLang="en-US"/>
              <a:t>多核提供了一个高性能计算平台, 面临挑战不大</a:t>
            </a:r>
          </a:p>
          <a:p>
            <a:pPr lvl="1" eaLnBrk="1" hangingPunct="1"/>
            <a:r>
              <a:rPr lang="zh-CN" altLang="en-US"/>
              <a:t>桌面软件:</a:t>
            </a:r>
          </a:p>
          <a:p>
            <a:pPr lvl="2" eaLnBrk="1" hangingPunct="1"/>
            <a:r>
              <a:rPr lang="zh-CN" altLang="en-US"/>
              <a:t>原有大部分程序是串行的</a:t>
            </a:r>
          </a:p>
          <a:p>
            <a:pPr lvl="2" eaLnBrk="1" hangingPunct="1"/>
            <a:r>
              <a:rPr lang="zh-CN" altLang="en-US"/>
              <a:t>需要很好的并行编程模型和开发环境,挑战很大</a:t>
            </a:r>
          </a:p>
          <a:p>
            <a:pPr eaLnBrk="1" hangingPunct="1"/>
            <a:endParaRPr lang="zh-CN"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defRPr/>
            </a:pPr>
            <a:r>
              <a:rPr lang="zh-CN" altLang="en-US"/>
              <a:t>第一章   多核概述</a:t>
            </a:r>
          </a:p>
        </p:txBody>
      </p:sp>
      <p:sp>
        <p:nvSpPr>
          <p:cNvPr id="49155" name="Rectangle 3"/>
          <p:cNvSpPr>
            <a:spLocks noGrp="1" noChangeArrowheads="1"/>
          </p:cNvSpPr>
          <p:nvPr>
            <p:ph type="body" idx="1"/>
          </p:nvPr>
        </p:nvSpPr>
        <p:spPr/>
        <p:txBody>
          <a:bodyPr/>
          <a:lstStyle/>
          <a:p>
            <a:pPr eaLnBrk="1" hangingPunct="1"/>
            <a:r>
              <a:rPr lang="zh-CN" altLang="en-US" dirty="0">
                <a:latin typeface="宋体" pitchFamily="2" charset="-122"/>
              </a:rPr>
              <a:t>超线程技术（</a:t>
            </a:r>
            <a:r>
              <a:rPr lang="en-US" altLang="zh-CN" dirty="0" err="1"/>
              <a:t>Hyper-Threading</a:t>
            </a:r>
            <a:r>
              <a:rPr lang="en-US" altLang="zh-CN" dirty="0" err="1">
                <a:latin typeface="宋体" pitchFamily="2" charset="-122"/>
              </a:rPr>
              <a:t>，</a:t>
            </a:r>
            <a:r>
              <a:rPr lang="en-US" altLang="zh-CN" dirty="0" err="1"/>
              <a:t>HT</a:t>
            </a:r>
            <a:r>
              <a:rPr lang="en-US" altLang="zh-CN" dirty="0">
                <a:latin typeface="宋体" pitchFamily="2" charset="-122"/>
              </a:rPr>
              <a:t>）</a:t>
            </a:r>
            <a:r>
              <a:rPr lang="en-US" altLang="zh-CN" dirty="0"/>
              <a:t> </a:t>
            </a:r>
          </a:p>
          <a:p>
            <a:pPr lvl="1" eaLnBrk="1" hangingPunct="1"/>
            <a:r>
              <a:rPr lang="en-US" altLang="zh-CN" dirty="0"/>
              <a:t>Intel</a:t>
            </a:r>
            <a:r>
              <a:rPr lang="zh-CN" altLang="en-US" dirty="0">
                <a:latin typeface="宋体" pitchFamily="2" charset="-122"/>
              </a:rPr>
              <a:t>公司所实现的同时多线程技术，同时多线程技术（</a:t>
            </a:r>
            <a:r>
              <a:rPr lang="en-US" altLang="zh-CN" dirty="0"/>
              <a:t>Simultaneous Multi-Threading, SMT</a:t>
            </a:r>
            <a:r>
              <a:rPr lang="en-US" altLang="zh-CN" dirty="0">
                <a:latin typeface="宋体" pitchFamily="2" charset="-122"/>
              </a:rPr>
              <a:t>）</a:t>
            </a:r>
            <a:r>
              <a:rPr lang="zh-CN" altLang="en-US" dirty="0">
                <a:latin typeface="宋体" pitchFamily="2" charset="-122"/>
              </a:rPr>
              <a:t>是通过复制处理器体系结构状态信息来创建逻辑处理器或者称为线程;</a:t>
            </a:r>
          </a:p>
          <a:p>
            <a:pPr lvl="1" eaLnBrk="1" hangingPunct="1"/>
            <a:r>
              <a:rPr lang="zh-CN" altLang="en-US" dirty="0">
                <a:latin typeface="宋体" pitchFamily="2" charset="-122"/>
              </a:rPr>
              <a:t>只有一个实际的物理处理器，但是从软件的角度来看，存在多个逻辑处理器。超线程技术是通过延迟隐藏的方法提高了处理器的性能，从本质上讲，就是多个线程共享一个执行核，因此，超线程技术中的线程执行并不是真正意义上的并行; </a:t>
            </a:r>
          </a:p>
          <a:p>
            <a:pPr lvl="1" eaLnBrk="1" hangingPunct="1"/>
            <a:r>
              <a:rPr lang="zh-CN" altLang="en-US" dirty="0">
                <a:latin typeface="宋体" pitchFamily="2" charset="-122"/>
              </a:rPr>
              <a:t>采用超线程技术所获得的性能提升将会随着应用程序以及硬件平台的不同而参差不齐，超线程技术评为失败的技术。</a:t>
            </a:r>
            <a:r>
              <a:rPr lang="zh-CN" altLang="en-US" dirty="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defRPr/>
            </a:pPr>
            <a:r>
              <a:rPr lang="en-US" altLang="zh-CN"/>
              <a:t>1.1 </a:t>
            </a:r>
            <a:r>
              <a:rPr lang="zh-CN" altLang="en-US">
                <a:latin typeface="Times New Roman" panose="02020603050405020304" pitchFamily="18" charset="0"/>
              </a:rPr>
              <a:t>微处理器发展史</a:t>
            </a:r>
          </a:p>
        </p:txBody>
      </p:sp>
      <p:sp>
        <p:nvSpPr>
          <p:cNvPr id="51203" name="Rectangle 3"/>
          <p:cNvSpPr>
            <a:spLocks noGrp="1" noChangeArrowheads="1"/>
          </p:cNvSpPr>
          <p:nvPr>
            <p:ph type="body" idx="1"/>
          </p:nvPr>
        </p:nvSpPr>
        <p:spPr/>
        <p:txBody>
          <a:bodyPr/>
          <a:lstStyle/>
          <a:p>
            <a:pPr eaLnBrk="1" hangingPunct="1"/>
            <a:r>
              <a:rPr kumimoji="0" lang="en-US" altLang="zh-CN"/>
              <a:t>1945</a:t>
            </a:r>
            <a:r>
              <a:rPr kumimoji="0" lang="zh-CN" altLang="en-US"/>
              <a:t>年，世界上第一台全自动电子数字计算机</a:t>
            </a:r>
            <a:r>
              <a:rPr kumimoji="0" lang="en-US" altLang="zh-CN"/>
              <a:t>ENIAC</a:t>
            </a:r>
          </a:p>
          <a:p>
            <a:pPr lvl="1" eaLnBrk="1" hangingPunct="1"/>
            <a:r>
              <a:rPr kumimoji="0" lang="zh-CN" altLang="en-US"/>
              <a:t>采用电子管，作为基本原件，每秒可进行5000次加减乘除占地172平米，重30吨，耗电150千瓦</a:t>
            </a:r>
            <a:endParaRPr kumimoji="0" lang="en-US" altLang="zh-CN"/>
          </a:p>
          <a:p>
            <a:pPr eaLnBrk="1" hangingPunct="1"/>
            <a:r>
              <a:rPr kumimoji="0" lang="zh-CN" altLang="en-US"/>
              <a:t>计算机的发展按照硬件工艺可以分为</a:t>
            </a:r>
            <a:r>
              <a:rPr kumimoji="0" lang="en-US" altLang="zh-CN"/>
              <a:t>:</a:t>
            </a:r>
          </a:p>
          <a:p>
            <a:pPr lvl="1" eaLnBrk="1" hangingPunct="1"/>
            <a:r>
              <a:rPr kumimoji="0" lang="zh-CN" altLang="en-US"/>
              <a:t>第一代（</a:t>
            </a:r>
            <a:r>
              <a:rPr kumimoji="0" lang="en-US" altLang="zh-CN"/>
              <a:t>1946~1958</a:t>
            </a:r>
            <a:r>
              <a:rPr kumimoji="0" lang="zh-CN" altLang="en-US"/>
              <a:t>）：电子管数字计算机;</a:t>
            </a:r>
          </a:p>
          <a:p>
            <a:pPr lvl="1" eaLnBrk="1" hangingPunct="1"/>
            <a:r>
              <a:rPr kumimoji="0" lang="zh-CN" altLang="en-US"/>
              <a:t>第二代（</a:t>
            </a:r>
            <a:r>
              <a:rPr kumimoji="0" lang="en-US" altLang="zh-CN"/>
              <a:t>1958~1964</a:t>
            </a:r>
            <a:r>
              <a:rPr kumimoji="0" lang="zh-CN" altLang="en-US"/>
              <a:t>）：晶体管数字计算机;</a:t>
            </a:r>
          </a:p>
          <a:p>
            <a:pPr lvl="1" eaLnBrk="1" hangingPunct="1"/>
            <a:r>
              <a:rPr kumimoji="0" lang="zh-CN" altLang="en-US"/>
              <a:t>第三代（</a:t>
            </a:r>
            <a:r>
              <a:rPr kumimoji="0" lang="en-US" altLang="zh-CN"/>
              <a:t>1964~1971</a:t>
            </a:r>
            <a:r>
              <a:rPr kumimoji="0" lang="zh-CN" altLang="en-US"/>
              <a:t>）：集成电路数字计算机;</a:t>
            </a:r>
          </a:p>
          <a:p>
            <a:pPr lvl="1" eaLnBrk="1" hangingPunct="1"/>
            <a:r>
              <a:rPr kumimoji="0" lang="zh-CN" altLang="en-US"/>
              <a:t>第四代</a:t>
            </a:r>
            <a:r>
              <a:rPr kumimoji="0" lang="en-US" altLang="zh-CN"/>
              <a:t>(1971</a:t>
            </a:r>
            <a:r>
              <a:rPr kumimoji="0" lang="zh-CN" altLang="en-US"/>
              <a:t>年以后）：大规模集成电路数字计算机</a:t>
            </a:r>
            <a:endParaRPr kumimoji="0" lang="en-US" altLang="zh-CN"/>
          </a:p>
          <a:p>
            <a:pPr eaLnBrk="1" hangingPunct="1"/>
            <a:endParaRPr kumimoji="0"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050"/>
          <p:cNvSpPr>
            <a:spLocks noGrp="1" noChangeArrowheads="1"/>
          </p:cNvSpPr>
          <p:nvPr>
            <p:ph type="title"/>
          </p:nvPr>
        </p:nvSpPr>
        <p:spPr/>
        <p:txBody>
          <a:bodyPr/>
          <a:lstStyle/>
          <a:p>
            <a:pPr eaLnBrk="1" hangingPunct="1">
              <a:defRPr/>
            </a:pPr>
            <a:r>
              <a:rPr lang="zh-CN" altLang="en-US"/>
              <a:t>计算机发展方向</a:t>
            </a:r>
          </a:p>
        </p:txBody>
      </p:sp>
      <p:sp>
        <p:nvSpPr>
          <p:cNvPr id="53251" name="Rectangle 2051"/>
          <p:cNvSpPr>
            <a:spLocks noGrp="1" noChangeArrowheads="1"/>
          </p:cNvSpPr>
          <p:nvPr>
            <p:ph type="body" idx="1"/>
          </p:nvPr>
        </p:nvSpPr>
        <p:spPr/>
        <p:txBody>
          <a:bodyPr/>
          <a:lstStyle/>
          <a:p>
            <a:pPr eaLnBrk="1" hangingPunct="1"/>
            <a:endParaRPr lang="zh-CN" altLang="en-US"/>
          </a:p>
        </p:txBody>
      </p:sp>
      <p:sp>
        <p:nvSpPr>
          <p:cNvPr id="471045" name="Text Box 5"/>
          <p:cNvSpPr txBox="1">
            <a:spLocks noChangeArrowheads="1"/>
          </p:cNvSpPr>
          <p:nvPr/>
        </p:nvSpPr>
        <p:spPr bwMode="auto">
          <a:xfrm>
            <a:off x="2382838" y="2255838"/>
            <a:ext cx="14398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eaLnBrk="1" hangingPunct="1"/>
            <a:r>
              <a:rPr kumimoji="0" lang="zh-CN" altLang="en-US" b="1"/>
              <a:t>巨型机</a:t>
            </a:r>
          </a:p>
        </p:txBody>
      </p:sp>
      <p:sp>
        <p:nvSpPr>
          <p:cNvPr id="471047" name="Text Box 7"/>
          <p:cNvSpPr txBox="1">
            <a:spLocks noChangeArrowheads="1"/>
          </p:cNvSpPr>
          <p:nvPr/>
        </p:nvSpPr>
        <p:spPr bwMode="auto">
          <a:xfrm>
            <a:off x="2455863" y="4000500"/>
            <a:ext cx="15113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eaLnBrk="1" hangingPunct="1"/>
            <a:r>
              <a:rPr kumimoji="0" lang="zh-CN" altLang="en-US" b="1"/>
              <a:t>微型机</a:t>
            </a:r>
          </a:p>
        </p:txBody>
      </p:sp>
      <p:sp>
        <p:nvSpPr>
          <p:cNvPr id="471048" name="Text Box 8"/>
          <p:cNvSpPr txBox="1">
            <a:spLocks noChangeArrowheads="1"/>
          </p:cNvSpPr>
          <p:nvPr/>
        </p:nvSpPr>
        <p:spPr bwMode="auto">
          <a:xfrm>
            <a:off x="4254500" y="2255838"/>
            <a:ext cx="2611438"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eaLnBrk="1" hangingPunct="1"/>
            <a:r>
              <a:rPr kumimoji="0" lang="zh-CN" altLang="en-US" b="1"/>
              <a:t>银河系列、曙光系列</a:t>
            </a:r>
          </a:p>
        </p:txBody>
      </p:sp>
      <p:sp>
        <p:nvSpPr>
          <p:cNvPr id="471049" name="Text Box 9"/>
          <p:cNvSpPr txBox="1">
            <a:spLocks noChangeArrowheads="1"/>
          </p:cNvSpPr>
          <p:nvPr/>
        </p:nvSpPr>
        <p:spPr bwMode="auto">
          <a:xfrm>
            <a:off x="4471988" y="4057650"/>
            <a:ext cx="16557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eaLnBrk="1" hangingPunct="1"/>
            <a:r>
              <a:rPr kumimoji="0" lang="en-US" altLang="zh-CN" b="1"/>
              <a:t>PC</a:t>
            </a:r>
            <a:r>
              <a:rPr kumimoji="0" lang="zh-CN" altLang="en-US" b="1"/>
              <a:t>机</a:t>
            </a:r>
          </a:p>
        </p:txBody>
      </p:sp>
      <p:sp>
        <p:nvSpPr>
          <p:cNvPr id="471050" name="Text Box 10"/>
          <p:cNvSpPr txBox="1">
            <a:spLocks noChangeArrowheads="1"/>
          </p:cNvSpPr>
          <p:nvPr/>
        </p:nvSpPr>
        <p:spPr bwMode="auto">
          <a:xfrm>
            <a:off x="4351338" y="4573588"/>
            <a:ext cx="41052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kumimoji="1" sz="2800">
                <a:solidFill>
                  <a:schemeClr val="tx1"/>
                </a:solidFill>
                <a:latin typeface="Times New Roman" charset="0"/>
                <a:ea typeface="宋体" pitchFamily="2" charset="-122"/>
              </a:defRPr>
            </a:lvl1pPr>
            <a:lvl2pPr>
              <a:defRPr kumimoji="1" sz="2400">
                <a:solidFill>
                  <a:schemeClr val="tx1"/>
                </a:solidFill>
                <a:latin typeface="Times New Roman" charset="0"/>
                <a:ea typeface="宋体" pitchFamily="2" charset="-122"/>
              </a:defRPr>
            </a:lvl2pPr>
            <a:lvl3pPr>
              <a:defRPr kumimoji="1" sz="2000">
                <a:solidFill>
                  <a:schemeClr val="tx1"/>
                </a:solidFill>
                <a:latin typeface="Times New Roman" charset="0"/>
                <a:ea typeface="宋体" pitchFamily="2" charset="-122"/>
              </a:defRPr>
            </a:lvl3pPr>
            <a:lvl4pPr>
              <a:defRPr kumimoji="1" sz="2000">
                <a:solidFill>
                  <a:schemeClr val="tx1"/>
                </a:solidFill>
                <a:latin typeface="Times New Roman" charset="0"/>
                <a:ea typeface="宋体" pitchFamily="2" charset="-122"/>
              </a:defRPr>
            </a:lvl4pPr>
            <a:lvl5pPr>
              <a:defRPr kumimoji="1" sz="2000">
                <a:solidFill>
                  <a:schemeClr val="tx1"/>
                </a:solidFill>
                <a:latin typeface="Times New Roman"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charset="0"/>
                <a:ea typeface="宋体" pitchFamily="2" charset="-122"/>
              </a:defRPr>
            </a:lvl9pPr>
          </a:lstStyle>
          <a:p>
            <a:pPr eaLnBrk="1" hangingPunct="1"/>
            <a:r>
              <a:rPr kumimoji="0" lang="zh-CN" altLang="en-US" b="1"/>
              <a:t>核心</a:t>
            </a:r>
            <a:r>
              <a:rPr kumimoji="0" lang="en-US" altLang="zh-CN" b="1"/>
              <a:t>:</a:t>
            </a:r>
            <a:r>
              <a:rPr kumimoji="0" lang="zh-CN" altLang="en-US" b="1"/>
              <a:t>微处理器（体积小、重量轻、功耗低、功能强、可靠性高、结构灵活）</a:t>
            </a:r>
          </a:p>
        </p:txBody>
      </p:sp>
      <p:pic>
        <p:nvPicPr>
          <p:cNvPr id="53257" name="Picture 11" descr="开门"/>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19200" y="1981200"/>
            <a:ext cx="1090613"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8" name="Picture 13" descr="开门"/>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3488" y="3794125"/>
            <a:ext cx="1076325"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45"/>
                                        </p:tgtEl>
                                        <p:attrNameLst>
                                          <p:attrName>style.visibility</p:attrName>
                                        </p:attrNameLst>
                                      </p:cBhvr>
                                      <p:to>
                                        <p:strVal val="visible"/>
                                      </p:to>
                                    </p:set>
                                    <p:animEffect transition="in" filter="blinds(horizontal)">
                                      <p:cBhvr>
                                        <p:cTn id="7" dur="500"/>
                                        <p:tgtEl>
                                          <p:spTgt spid="4710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1047"/>
                                        </p:tgtEl>
                                        <p:attrNameLst>
                                          <p:attrName>style.visibility</p:attrName>
                                        </p:attrNameLst>
                                      </p:cBhvr>
                                      <p:to>
                                        <p:strVal val="visible"/>
                                      </p:to>
                                    </p:set>
                                    <p:animEffect transition="in" filter="blinds(horizontal)">
                                      <p:cBhvr>
                                        <p:cTn id="12" dur="500"/>
                                        <p:tgtEl>
                                          <p:spTgt spid="4710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1048"/>
                                        </p:tgtEl>
                                        <p:attrNameLst>
                                          <p:attrName>style.visibility</p:attrName>
                                        </p:attrNameLst>
                                      </p:cBhvr>
                                      <p:to>
                                        <p:strVal val="visible"/>
                                      </p:to>
                                    </p:set>
                                    <p:animEffect transition="in" filter="blinds(horizontal)">
                                      <p:cBhvr>
                                        <p:cTn id="17" dur="500"/>
                                        <p:tgtEl>
                                          <p:spTgt spid="47104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71049"/>
                                        </p:tgtEl>
                                        <p:attrNameLst>
                                          <p:attrName>style.visibility</p:attrName>
                                        </p:attrNameLst>
                                      </p:cBhvr>
                                      <p:to>
                                        <p:strVal val="visible"/>
                                      </p:to>
                                    </p:set>
                                    <p:animEffect transition="in" filter="blinds(horizontal)">
                                      <p:cBhvr>
                                        <p:cTn id="22" dur="500"/>
                                        <p:tgtEl>
                                          <p:spTgt spid="47104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71050"/>
                                        </p:tgtEl>
                                        <p:attrNameLst>
                                          <p:attrName>style.visibility</p:attrName>
                                        </p:attrNameLst>
                                      </p:cBhvr>
                                      <p:to>
                                        <p:strVal val="visible"/>
                                      </p:to>
                                    </p:set>
                                    <p:animEffect transition="in" filter="blinds(horizontal)">
                                      <p:cBhvr>
                                        <p:cTn id="27" dur="500"/>
                                        <p:tgtEl>
                                          <p:spTgt spid="471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45" grpId="0" autoUpdateAnimBg="0"/>
      <p:bldP spid="471047" grpId="0" autoUpdateAnimBg="0"/>
      <p:bldP spid="471048" grpId="0" autoUpdateAnimBg="0"/>
      <p:bldP spid="471049" grpId="0" autoUpdateAnimBg="0"/>
      <p:bldP spid="471050"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defRPr/>
            </a:pPr>
            <a:r>
              <a:rPr lang="en-US" altLang="zh-CN"/>
              <a:t>1.1 </a:t>
            </a:r>
            <a:r>
              <a:rPr lang="zh-CN" altLang="en-US">
                <a:latin typeface="Times New Roman" panose="02020603050405020304" pitchFamily="18" charset="0"/>
              </a:rPr>
              <a:t>微处理器发展史</a:t>
            </a:r>
          </a:p>
        </p:txBody>
      </p:sp>
      <p:sp>
        <p:nvSpPr>
          <p:cNvPr id="55299" name="Rectangle 3"/>
          <p:cNvSpPr>
            <a:spLocks noGrp="1" noChangeArrowheads="1"/>
          </p:cNvSpPr>
          <p:nvPr>
            <p:ph type="body" idx="1"/>
          </p:nvPr>
        </p:nvSpPr>
        <p:spPr/>
        <p:txBody>
          <a:bodyPr/>
          <a:lstStyle/>
          <a:p>
            <a:pPr eaLnBrk="1" hangingPunct="1">
              <a:lnSpc>
                <a:spcPct val="90000"/>
              </a:lnSpc>
            </a:pPr>
            <a:r>
              <a:rPr lang="zh-CN" altLang="en-US">
                <a:latin typeface="宋体" pitchFamily="2" charset="-122"/>
              </a:rPr>
              <a:t>微处理器发展大体经历以下几个过程</a:t>
            </a:r>
            <a:r>
              <a:rPr lang="zh-CN" altLang="en-US"/>
              <a:t>：</a:t>
            </a:r>
          </a:p>
          <a:p>
            <a:pPr lvl="1" eaLnBrk="1" hangingPunct="1">
              <a:lnSpc>
                <a:spcPct val="90000"/>
              </a:lnSpc>
            </a:pPr>
            <a:r>
              <a:rPr kumimoji="0" lang="zh-CN" altLang="en-US"/>
              <a:t>第一代微处理器</a:t>
            </a:r>
            <a:r>
              <a:rPr kumimoji="0" lang="en-US" altLang="zh-CN"/>
              <a:t>(4</a:t>
            </a:r>
            <a:r>
              <a:rPr kumimoji="0" lang="zh-CN" altLang="en-US"/>
              <a:t>位</a:t>
            </a:r>
            <a:r>
              <a:rPr kumimoji="0" lang="en-US" altLang="zh-CN"/>
              <a:t>)</a:t>
            </a:r>
            <a:r>
              <a:rPr kumimoji="0" lang="zh-CN" altLang="en-US"/>
              <a:t>：英特尔</a:t>
            </a:r>
            <a:r>
              <a:rPr kumimoji="0" lang="en-US" altLang="zh-CN"/>
              <a:t>4004,8008</a:t>
            </a:r>
          </a:p>
          <a:p>
            <a:pPr lvl="1" eaLnBrk="1" hangingPunct="1">
              <a:lnSpc>
                <a:spcPct val="90000"/>
              </a:lnSpc>
            </a:pPr>
            <a:r>
              <a:rPr kumimoji="0" lang="zh-CN" altLang="en-US"/>
              <a:t>第二代微处理器</a:t>
            </a:r>
            <a:r>
              <a:rPr kumimoji="0" lang="en-US" altLang="zh-CN"/>
              <a:t>(8</a:t>
            </a:r>
            <a:r>
              <a:rPr kumimoji="0" lang="zh-CN" altLang="en-US"/>
              <a:t>位</a:t>
            </a:r>
            <a:r>
              <a:rPr kumimoji="0" lang="en-US" altLang="zh-CN"/>
              <a:t>)</a:t>
            </a:r>
            <a:r>
              <a:rPr kumimoji="0" lang="zh-CN" altLang="en-US"/>
              <a:t>：采用</a:t>
            </a:r>
            <a:r>
              <a:rPr kumimoji="0" lang="en-US" altLang="zh-CN"/>
              <a:t>NMOS</a:t>
            </a:r>
            <a:r>
              <a:rPr kumimoji="0" lang="zh-CN" altLang="en-US"/>
              <a:t>工艺</a:t>
            </a:r>
            <a:r>
              <a:rPr kumimoji="0" lang="en-US" altLang="zh-CN"/>
              <a:t>,</a:t>
            </a:r>
            <a:r>
              <a:rPr kumimoji="0" lang="zh-CN" altLang="en-US"/>
              <a:t>采用汇编  语言、</a:t>
            </a:r>
            <a:r>
              <a:rPr kumimoji="0" lang="en-US" altLang="zh-CN"/>
              <a:t>BASIC</a:t>
            </a:r>
            <a:r>
              <a:rPr kumimoji="0" lang="zh-CN" altLang="en-US"/>
              <a:t>、</a:t>
            </a:r>
            <a:r>
              <a:rPr kumimoji="0" lang="en-US" altLang="zh-CN"/>
              <a:t>Fortran</a:t>
            </a:r>
            <a:r>
              <a:rPr kumimoji="0" lang="zh-CN" altLang="en-US"/>
              <a:t>编程，使用单用户操作系统。如英特尔</a:t>
            </a:r>
            <a:r>
              <a:rPr kumimoji="0" lang="en-US" altLang="zh-CN"/>
              <a:t>8080,8085</a:t>
            </a:r>
          </a:p>
          <a:p>
            <a:pPr lvl="1" eaLnBrk="1" hangingPunct="1">
              <a:lnSpc>
                <a:spcPct val="90000"/>
              </a:lnSpc>
            </a:pPr>
            <a:r>
              <a:rPr kumimoji="0" lang="zh-CN" altLang="en-US"/>
              <a:t>第三代微处理器</a:t>
            </a:r>
            <a:r>
              <a:rPr kumimoji="0" lang="en-US" altLang="zh-CN"/>
              <a:t>(16</a:t>
            </a:r>
            <a:r>
              <a:rPr kumimoji="0" lang="zh-CN" altLang="en-US"/>
              <a:t>位</a:t>
            </a:r>
            <a:r>
              <a:rPr kumimoji="0" lang="en-US" altLang="zh-CN"/>
              <a:t>)</a:t>
            </a:r>
            <a:r>
              <a:rPr kumimoji="0" lang="zh-CN" altLang="en-US"/>
              <a:t>：以</a:t>
            </a:r>
            <a:r>
              <a:rPr kumimoji="0" lang="en-US" altLang="zh-CN"/>
              <a:t>1978</a:t>
            </a:r>
            <a:r>
              <a:rPr kumimoji="0" lang="zh-CN" altLang="en-US"/>
              <a:t>年英特尔的</a:t>
            </a:r>
            <a:r>
              <a:rPr kumimoji="0" lang="en-US" altLang="zh-CN"/>
              <a:t>8086</a:t>
            </a:r>
            <a:r>
              <a:rPr kumimoji="0" lang="zh-CN" altLang="en-US"/>
              <a:t>出现为起点</a:t>
            </a:r>
          </a:p>
          <a:p>
            <a:pPr lvl="1" eaLnBrk="1" hangingPunct="1">
              <a:lnSpc>
                <a:spcPct val="90000"/>
              </a:lnSpc>
            </a:pPr>
            <a:r>
              <a:rPr kumimoji="0" lang="zh-CN" altLang="en-US"/>
              <a:t>第四代微处理器</a:t>
            </a:r>
            <a:r>
              <a:rPr kumimoji="0" lang="en-US" altLang="zh-CN"/>
              <a:t>(32</a:t>
            </a:r>
            <a:r>
              <a:rPr kumimoji="0" lang="zh-CN" altLang="en-US"/>
              <a:t>位</a:t>
            </a:r>
            <a:r>
              <a:rPr kumimoji="0" lang="en-US" altLang="zh-CN"/>
              <a:t>)</a:t>
            </a:r>
            <a:r>
              <a:rPr kumimoji="0" lang="zh-CN" altLang="en-US"/>
              <a:t>：运算模式包括实模式、保护模式和“虚拟</a:t>
            </a:r>
            <a:r>
              <a:rPr kumimoji="0" lang="en-US" altLang="zh-CN"/>
              <a:t>86”</a:t>
            </a:r>
            <a:r>
              <a:rPr kumimoji="0" lang="zh-CN" altLang="en-US"/>
              <a:t>。英特尔</a:t>
            </a:r>
            <a:r>
              <a:rPr kumimoji="0" lang="en-US" altLang="zh-CN"/>
              <a:t>80386 DX, 80486, Pentium 4…</a:t>
            </a:r>
          </a:p>
          <a:p>
            <a:pPr lvl="1" eaLnBrk="1" hangingPunct="1">
              <a:lnSpc>
                <a:spcPct val="90000"/>
              </a:lnSpc>
            </a:pPr>
            <a:r>
              <a:rPr kumimoji="0" lang="zh-CN" altLang="en-US"/>
              <a:t>2005</a:t>
            </a:r>
            <a:r>
              <a:rPr kumimoji="0" lang="zh-CN" altLang="en-US">
                <a:latin typeface="宋体" pitchFamily="2" charset="-122"/>
              </a:rPr>
              <a:t>年，</a:t>
            </a:r>
            <a:r>
              <a:rPr kumimoji="0" lang="en-US" altLang="zh-CN"/>
              <a:t>Intel</a:t>
            </a:r>
            <a:r>
              <a:rPr kumimoji="0" lang="zh-CN" altLang="en-US">
                <a:latin typeface="宋体" pitchFamily="2" charset="-122"/>
              </a:rPr>
              <a:t>首发基于双核技术的</a:t>
            </a:r>
            <a:r>
              <a:rPr kumimoji="0" lang="en-US" altLang="zh-CN"/>
              <a:t>Intel Pentium D</a:t>
            </a:r>
            <a:r>
              <a:rPr kumimoji="0" lang="zh-CN" altLang="en-US">
                <a:latin typeface="宋体" pitchFamily="2" charset="-122"/>
              </a:rPr>
              <a:t>处理器，正式揭开</a:t>
            </a:r>
            <a:r>
              <a:rPr kumimoji="0" lang="en-US" altLang="zh-CN"/>
              <a:t>x86</a:t>
            </a:r>
            <a:r>
              <a:rPr kumimoji="0" lang="zh-CN" altLang="en-US">
                <a:latin typeface="宋体" pitchFamily="2" charset="-122"/>
              </a:rPr>
              <a:t>处理器多核时代。</a:t>
            </a:r>
            <a:r>
              <a:rPr kumimoji="0" lang="en-US" altLang="zh-CN"/>
              <a:t>x86</a:t>
            </a:r>
            <a:r>
              <a:rPr kumimoji="0" lang="zh-CN" altLang="en-US">
                <a:latin typeface="宋体" pitchFamily="2" charset="-122"/>
              </a:rPr>
              <a:t>处理器多核技术的发展，人们也在进行并行化的探索，又出现了并行计算机体系结构</a:t>
            </a:r>
            <a:r>
              <a:rPr kumimoji="0" lang="zh-CN" altLang="en-US"/>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eaLnBrk="1" hangingPunct="1">
              <a:defRPr/>
            </a:pPr>
            <a:r>
              <a:rPr lang="zh-CN" altLang="en-US"/>
              <a:t>处理器发展史中的一些重要技术</a:t>
            </a:r>
          </a:p>
        </p:txBody>
      </p:sp>
      <p:sp>
        <p:nvSpPr>
          <p:cNvPr id="57347" name="Rectangle 3"/>
          <p:cNvSpPr>
            <a:spLocks noGrp="1" noChangeArrowheads="1"/>
          </p:cNvSpPr>
          <p:nvPr>
            <p:ph type="body" idx="1"/>
          </p:nvPr>
        </p:nvSpPr>
        <p:spPr/>
        <p:txBody>
          <a:bodyPr/>
          <a:lstStyle/>
          <a:p>
            <a:pPr eaLnBrk="1" hangingPunct="1">
              <a:lnSpc>
                <a:spcPct val="90000"/>
              </a:lnSpc>
            </a:pPr>
            <a:r>
              <a:rPr lang="zh-CN" altLang="en-US" dirty="0"/>
              <a:t>高速缓存(</a:t>
            </a:r>
            <a:r>
              <a:rPr lang="en-US" altLang="zh-CN" dirty="0"/>
              <a:t>Cache)</a:t>
            </a:r>
            <a:r>
              <a:rPr lang="zh-CN" altLang="en-US" dirty="0"/>
              <a:t>技术:</a:t>
            </a:r>
          </a:p>
          <a:p>
            <a:pPr lvl="1" eaLnBrk="1" hangingPunct="1">
              <a:lnSpc>
                <a:spcPct val="90000"/>
              </a:lnSpc>
            </a:pPr>
            <a:r>
              <a:rPr lang="en-US" altLang="zh-CN" dirty="0"/>
              <a:t>CPU</a:t>
            </a:r>
            <a:r>
              <a:rPr lang="zh-CN" altLang="en-US" dirty="0"/>
              <a:t>速度快, </a:t>
            </a:r>
            <a:r>
              <a:rPr lang="en-US" altLang="zh-CN" dirty="0" err="1"/>
              <a:t>Mem</a:t>
            </a:r>
            <a:r>
              <a:rPr lang="zh-CN" altLang="en-US" dirty="0"/>
              <a:t>速度较慢, </a:t>
            </a:r>
            <a:r>
              <a:rPr lang="en-US" altLang="zh-CN" dirty="0"/>
              <a:t>Cache</a:t>
            </a:r>
            <a:r>
              <a:rPr lang="zh-CN" altLang="en-US" dirty="0"/>
              <a:t>技术可解决该矛盾。</a:t>
            </a:r>
          </a:p>
          <a:p>
            <a:pPr lvl="1" eaLnBrk="1" hangingPunct="1">
              <a:lnSpc>
                <a:spcPct val="90000"/>
              </a:lnSpc>
            </a:pPr>
            <a:r>
              <a:rPr lang="en-US" altLang="zh-CN" b="1" dirty="0"/>
              <a:t>Cache</a:t>
            </a:r>
            <a:r>
              <a:rPr lang="zh-CN" altLang="en-US" b="1" dirty="0"/>
              <a:t>是位于</a:t>
            </a:r>
            <a:r>
              <a:rPr lang="en-US" altLang="zh-CN" b="1" dirty="0"/>
              <a:t>CPU</a:t>
            </a:r>
            <a:r>
              <a:rPr lang="zh-CN" altLang="en-US" b="1" dirty="0"/>
              <a:t>与</a:t>
            </a:r>
            <a:r>
              <a:rPr lang="en-US" altLang="zh-CN" b="1" dirty="0" err="1"/>
              <a:t>Mem</a:t>
            </a:r>
            <a:r>
              <a:rPr lang="zh-CN" altLang="en-US" b="1" dirty="0"/>
              <a:t>之间的临时存储器，它的容量比</a:t>
            </a:r>
            <a:r>
              <a:rPr lang="en-US" altLang="zh-CN" b="1" dirty="0" err="1"/>
              <a:t>Mem</a:t>
            </a:r>
            <a:r>
              <a:rPr lang="zh-CN" altLang="en-US" b="1" dirty="0"/>
              <a:t>小但交换速度快。在</a:t>
            </a:r>
            <a:r>
              <a:rPr lang="en-US" altLang="zh-CN" b="1" dirty="0"/>
              <a:t>Cache</a:t>
            </a:r>
            <a:r>
              <a:rPr lang="zh-CN" altLang="en-US" b="1" dirty="0"/>
              <a:t>中的数据是</a:t>
            </a:r>
            <a:r>
              <a:rPr lang="en-US" altLang="zh-CN" b="1" dirty="0" err="1"/>
              <a:t>Mem</a:t>
            </a:r>
            <a:r>
              <a:rPr lang="zh-CN" altLang="en-US" b="1" dirty="0"/>
              <a:t>中的一小部分，但这一小部分是短时间内</a:t>
            </a:r>
            <a:r>
              <a:rPr lang="en-US" altLang="zh-CN" b="1" dirty="0"/>
              <a:t>CPU</a:t>
            </a:r>
            <a:r>
              <a:rPr lang="zh-CN" altLang="en-US" b="1" dirty="0"/>
              <a:t>即将访问的，当</a:t>
            </a:r>
            <a:r>
              <a:rPr lang="en-US" altLang="zh-CN" b="1" dirty="0"/>
              <a:t>CPU</a:t>
            </a:r>
            <a:r>
              <a:rPr lang="zh-CN" altLang="en-US" b="1" dirty="0"/>
              <a:t>调用大量数据时，就可避开</a:t>
            </a:r>
            <a:r>
              <a:rPr lang="en-US" altLang="zh-CN" b="1" dirty="0" err="1"/>
              <a:t>Mem</a:t>
            </a:r>
            <a:r>
              <a:rPr lang="zh-CN" altLang="en-US" b="1"/>
              <a:t>而直接从</a:t>
            </a:r>
            <a:r>
              <a:rPr lang="en-US" altLang="zh-CN" b="1" dirty="0"/>
              <a:t>Cache</a:t>
            </a:r>
            <a:r>
              <a:rPr lang="zh-CN" altLang="en-US" b="1" dirty="0"/>
              <a:t>中调用，从而加快读取速度</a:t>
            </a:r>
          </a:p>
          <a:p>
            <a:pPr eaLnBrk="1" hangingPunct="1">
              <a:lnSpc>
                <a:spcPct val="90000"/>
              </a:lnSpc>
            </a:pPr>
            <a:r>
              <a:rPr kumimoji="0" lang="zh-CN" altLang="en-US" b="1" dirty="0"/>
              <a:t>流水线技术</a:t>
            </a:r>
            <a:r>
              <a:rPr kumimoji="0" lang="en-US" altLang="zh-CN" b="1" dirty="0"/>
              <a:t>:</a:t>
            </a:r>
          </a:p>
          <a:p>
            <a:pPr lvl="1" eaLnBrk="1" hangingPunct="1">
              <a:lnSpc>
                <a:spcPct val="90000"/>
              </a:lnSpc>
            </a:pPr>
            <a:r>
              <a:rPr kumimoji="0" lang="zh-CN" altLang="en-US" b="1" dirty="0"/>
              <a:t>流水线技术是一种将每条指令分解为多步，并让各步操作重叠，从而实现几条指令并行处理的技术。程序中的指令仍是一条条顺序执行，但可以预先取若干条指令，并在当前指令尚未执行完时，提前启动后续指令的另一些操作步骤。这样可以加快程序的运行。</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pPr eaLnBrk="1" hangingPunct="1">
              <a:defRPr/>
            </a:pPr>
            <a:r>
              <a:rPr lang="zh-CN" altLang="en-US"/>
              <a:t>处理器发展史中的一些重要技术</a:t>
            </a:r>
          </a:p>
        </p:txBody>
      </p:sp>
      <p:sp>
        <p:nvSpPr>
          <p:cNvPr id="59395" name="Rectangle 3"/>
          <p:cNvSpPr>
            <a:spLocks noGrp="1" noChangeArrowheads="1"/>
          </p:cNvSpPr>
          <p:nvPr>
            <p:ph type="body" idx="1"/>
          </p:nvPr>
        </p:nvSpPr>
        <p:spPr/>
        <p:txBody>
          <a:bodyPr/>
          <a:lstStyle/>
          <a:p>
            <a:pPr eaLnBrk="1" hangingPunct="1"/>
            <a:r>
              <a:rPr lang="zh-CN" altLang="en-US" dirty="0"/>
              <a:t>超线程(</a:t>
            </a:r>
            <a:r>
              <a:rPr lang="en-US" altLang="zh-CN" dirty="0"/>
              <a:t>Hyper-Threading, HT)</a:t>
            </a:r>
            <a:r>
              <a:rPr lang="zh-CN" altLang="en-US" dirty="0"/>
              <a:t>技术:</a:t>
            </a:r>
          </a:p>
          <a:p>
            <a:pPr lvl="1" eaLnBrk="1" hangingPunct="1"/>
            <a:r>
              <a:rPr lang="zh-CN" altLang="en-US" dirty="0"/>
              <a:t>超线程技术就是利用特殊的硬件指令，把两个逻辑内核模拟成两个物理芯片，让单个处理器能使用线程级并行计算，进而兼容多线程操作系统和软件，减少了</a:t>
            </a:r>
            <a:r>
              <a:rPr lang="en-US" altLang="zh-CN" dirty="0"/>
              <a:t>CPU</a:t>
            </a:r>
            <a:r>
              <a:rPr lang="zh-CN" altLang="en-US" dirty="0"/>
              <a:t>的闲置时间，提高</a:t>
            </a:r>
            <a:r>
              <a:rPr lang="en-US" altLang="zh-CN" dirty="0"/>
              <a:t>CPU</a:t>
            </a:r>
            <a:r>
              <a:rPr lang="zh-CN" altLang="en-US" dirty="0"/>
              <a:t>的运行效率。</a:t>
            </a:r>
          </a:p>
          <a:p>
            <a:pPr lvl="1" eaLnBrk="1" hangingPunct="1"/>
            <a:r>
              <a:rPr lang="zh-CN" altLang="en-US" dirty="0"/>
              <a:t>采用超线程技术能同时执行两个线程, 是因为他们使用了芯片的不同部分（时间）, 他们并不能象两个真正的</a:t>
            </a:r>
            <a:r>
              <a:rPr lang="en-US" altLang="zh-CN" dirty="0"/>
              <a:t>CPU</a:t>
            </a:r>
            <a:r>
              <a:rPr lang="zh-CN" altLang="en-US" dirty="0"/>
              <a:t>那样，每个</a:t>
            </a:r>
            <a:r>
              <a:rPr lang="en-US" altLang="zh-CN" dirty="0"/>
              <a:t>CPU</a:t>
            </a:r>
            <a:r>
              <a:rPr lang="zh-CN" altLang="en-US" dirty="0"/>
              <a:t>都具有独立的资源。</a:t>
            </a:r>
          </a:p>
          <a:p>
            <a:pPr lvl="1" eaLnBrk="1" hangingPunct="1"/>
            <a:r>
              <a:rPr lang="zh-CN" altLang="en-US" dirty="0"/>
              <a:t>当两个线程都同时需要某一个资源时，其中一个要暂时停止，并让出资源，直到这些资源闲置后才能继续。因此超线程的性能并不等于两颗</a:t>
            </a:r>
            <a:r>
              <a:rPr lang="en-US" altLang="zh-CN" dirty="0"/>
              <a:t>CPU</a:t>
            </a:r>
            <a:r>
              <a:rPr lang="zh-CN" altLang="en-US" dirty="0"/>
              <a:t>的性能。</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eaLnBrk="1" hangingPunct="1">
              <a:defRPr/>
            </a:pPr>
            <a:r>
              <a:rPr lang="zh-CN" altLang="en-US"/>
              <a:t>处理器发展史中的一些重要技术</a:t>
            </a:r>
          </a:p>
        </p:txBody>
      </p:sp>
      <p:sp>
        <p:nvSpPr>
          <p:cNvPr id="61443" name="Rectangle 3"/>
          <p:cNvSpPr>
            <a:spLocks noGrp="1" noChangeArrowheads="1"/>
          </p:cNvSpPr>
          <p:nvPr>
            <p:ph type="body" idx="1"/>
          </p:nvPr>
        </p:nvSpPr>
        <p:spPr/>
        <p:txBody>
          <a:bodyPr/>
          <a:lstStyle/>
          <a:p>
            <a:pPr eaLnBrk="1" hangingPunct="1">
              <a:lnSpc>
                <a:spcPct val="90000"/>
              </a:lnSpc>
            </a:pPr>
            <a:r>
              <a:rPr lang="zh-CN" altLang="en-US"/>
              <a:t>新指令集:提高在多媒体和3</a:t>
            </a:r>
            <a:r>
              <a:rPr lang="en-US" altLang="zh-CN"/>
              <a:t>D</a:t>
            </a:r>
            <a:r>
              <a:rPr lang="zh-CN" altLang="en-US"/>
              <a:t>图形方面的处理能力</a:t>
            </a:r>
          </a:p>
          <a:p>
            <a:pPr lvl="1" eaLnBrk="1" hangingPunct="1">
              <a:lnSpc>
                <a:spcPct val="90000"/>
              </a:lnSpc>
            </a:pPr>
            <a:r>
              <a:rPr lang="en-US" altLang="zh-CN"/>
              <a:t>MMX (MultiMedia Extensions), </a:t>
            </a:r>
            <a:r>
              <a:rPr lang="zh-CN" altLang="en-US"/>
              <a:t>多媒体扩展指令集.</a:t>
            </a:r>
          </a:p>
          <a:p>
            <a:pPr lvl="1" eaLnBrk="1" hangingPunct="1">
              <a:lnSpc>
                <a:spcPct val="90000"/>
              </a:lnSpc>
            </a:pPr>
            <a:r>
              <a:rPr lang="en-US" altLang="zh-CN"/>
              <a:t>SSE (Streaming SIMD Extensions), </a:t>
            </a:r>
            <a:r>
              <a:rPr lang="zh-CN" altLang="en-US"/>
              <a:t>第二套多媒体专用指令集，加速</a:t>
            </a:r>
            <a:r>
              <a:rPr lang="en-US" altLang="zh-CN"/>
              <a:t>CPU</a:t>
            </a:r>
            <a:r>
              <a:rPr lang="zh-CN" altLang="en-US"/>
              <a:t>的3</a:t>
            </a:r>
            <a:r>
              <a:rPr lang="en-US" altLang="zh-CN"/>
              <a:t>D</a:t>
            </a:r>
            <a:r>
              <a:rPr lang="zh-CN" altLang="en-US"/>
              <a:t>运算能力。</a:t>
            </a:r>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endParaRPr lang="zh-CN" altLang="en-US"/>
          </a:p>
          <a:p>
            <a:pPr lvl="1" eaLnBrk="1" hangingPunct="1">
              <a:lnSpc>
                <a:spcPct val="90000"/>
              </a:lnSpc>
            </a:pPr>
            <a:r>
              <a:rPr lang="zh-CN" altLang="en-US"/>
              <a:t>3</a:t>
            </a:r>
            <a:r>
              <a:rPr lang="en-US" altLang="zh-CN"/>
              <a:t>D Now：3D</a:t>
            </a:r>
            <a:r>
              <a:rPr lang="zh-CN" altLang="en-US"/>
              <a:t>加速指令集，加速</a:t>
            </a:r>
            <a:r>
              <a:rPr lang="en-US" altLang="zh-CN"/>
              <a:t>CPU</a:t>
            </a:r>
            <a:r>
              <a:rPr lang="zh-CN" altLang="en-US"/>
              <a:t>的浮点运算。</a:t>
            </a:r>
          </a:p>
        </p:txBody>
      </p:sp>
      <p:pic>
        <p:nvPicPr>
          <p:cNvPr id="475146" name="Picture 10"/>
          <p:cNvPicPr>
            <a:picLocks noChangeAspect="1" noChangeArrowheads="1"/>
          </p:cNvPicPr>
          <p:nvPr/>
        </p:nvPicPr>
        <p:blipFill>
          <a:blip r:embed="rId3">
            <a:extLst>
              <a:ext uri="{28A0092B-C50C-407E-A947-70E740481C1C}">
                <a14:useLocalDpi xmlns:a14="http://schemas.microsoft.com/office/drawing/2010/main" val="0"/>
              </a:ext>
            </a:extLst>
          </a:blip>
          <a:srcRect l="4735" t="11684" r="6482" b="25732"/>
          <a:stretch>
            <a:fillRect/>
          </a:stretch>
        </p:blipFill>
        <p:spPr bwMode="auto">
          <a:xfrm>
            <a:off x="1519238" y="2852738"/>
            <a:ext cx="6481762" cy="310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75146"/>
                                        </p:tgtEl>
                                        <p:attrNameLst>
                                          <p:attrName>style.visibility</p:attrName>
                                        </p:attrNameLst>
                                      </p:cBhvr>
                                      <p:to>
                                        <p:strVal val="visible"/>
                                      </p:to>
                                    </p:set>
                                    <p:animEffect transition="in" filter="box(in)">
                                      <p:cBhvr>
                                        <p:cTn id="7" dur="500"/>
                                        <p:tgtEl>
                                          <p:spTgt spid="475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defRPr/>
            </a:pPr>
            <a:r>
              <a:rPr lang="zh-CN" altLang="en-US" b="1">
                <a:latin typeface="宋体" panose="02010600030101010101" pitchFamily="2" charset="-122"/>
              </a:rPr>
              <a:t>并行计算机</a:t>
            </a:r>
            <a:r>
              <a:rPr lang="zh-CN" altLang="en-US"/>
              <a:t> </a:t>
            </a:r>
          </a:p>
        </p:txBody>
      </p:sp>
      <p:sp>
        <p:nvSpPr>
          <p:cNvPr id="63491" name="Rectangle 3"/>
          <p:cNvSpPr>
            <a:spLocks noGrp="1" noChangeArrowheads="1"/>
          </p:cNvSpPr>
          <p:nvPr>
            <p:ph type="body" idx="1"/>
          </p:nvPr>
        </p:nvSpPr>
        <p:spPr/>
        <p:txBody>
          <a:bodyPr/>
          <a:lstStyle/>
          <a:p>
            <a:pPr eaLnBrk="1" hangingPunct="1"/>
            <a:r>
              <a:rPr kumimoji="0" lang="zh-CN" altLang="en-US"/>
              <a:t>由一组处理单元组成，这组处理单元通过相互之间的通信与协作，以更快的速度共同完成一项大规模的计算任务。</a:t>
            </a:r>
          </a:p>
          <a:p>
            <a:pPr lvl="1" eaLnBrk="1" hangingPunct="1"/>
            <a:r>
              <a:rPr kumimoji="0" lang="en-US" altLang="zh-CN"/>
              <a:t>60</a:t>
            </a:r>
            <a:r>
              <a:rPr kumimoji="0" lang="zh-CN" altLang="en-US"/>
              <a:t>年代初期，晶体管以及磁芯存储器的出现，处理单元变得越来越小，存储器也更加小巧和廉价。出现规模不大的共享存储多处理器系统，即大型主机（</a:t>
            </a:r>
            <a:r>
              <a:rPr kumimoji="0" lang="en-US" altLang="zh-CN"/>
              <a:t>Mainframe</a:t>
            </a:r>
            <a:r>
              <a:rPr kumimoji="0" lang="zh-CN" altLang="en-US"/>
              <a:t>）；</a:t>
            </a:r>
          </a:p>
          <a:p>
            <a:pPr lvl="1" eaLnBrk="1" hangingPunct="1"/>
            <a:r>
              <a:rPr lang="en-US" altLang="zh-CN"/>
              <a:t>60 </a:t>
            </a:r>
            <a:r>
              <a:rPr lang="zh-CN" altLang="en-US"/>
              <a:t>年代末期，同一个处理器开始设置多个功能相同的功能单元，流水线技术也出现了，在处理器内部的应用大大提高了并行计算机系统的性能。</a:t>
            </a:r>
          </a:p>
          <a:p>
            <a:pPr eaLnBrk="1" hangingPunct="1"/>
            <a:r>
              <a:rPr lang="zh-CN" altLang="en-US"/>
              <a:t>两个最主要的组成部分</a:t>
            </a:r>
          </a:p>
          <a:p>
            <a:pPr lvl="1" eaLnBrk="1" hangingPunct="1"/>
            <a:r>
              <a:rPr lang="zh-CN" altLang="en-US"/>
              <a:t>计算节点</a:t>
            </a:r>
          </a:p>
          <a:p>
            <a:pPr lvl="1" eaLnBrk="1" hangingPunct="1"/>
            <a:r>
              <a:rPr lang="zh-CN" altLang="en-US"/>
              <a:t>节点间的通信与协作机制</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defRPr/>
            </a:pPr>
            <a:r>
              <a:rPr lang="zh-CN" altLang="en-US" b="1">
                <a:latin typeface="宋体" panose="02010600030101010101" pitchFamily="2" charset="-122"/>
              </a:rPr>
              <a:t>并行计算机</a:t>
            </a:r>
          </a:p>
        </p:txBody>
      </p:sp>
      <p:sp>
        <p:nvSpPr>
          <p:cNvPr id="65539" name="Rectangle 3"/>
          <p:cNvSpPr>
            <a:spLocks noGrp="1" noChangeArrowheads="1"/>
          </p:cNvSpPr>
          <p:nvPr>
            <p:ph type="body" idx="1"/>
          </p:nvPr>
        </p:nvSpPr>
        <p:spPr/>
        <p:txBody>
          <a:bodyPr/>
          <a:lstStyle/>
          <a:p>
            <a:pPr eaLnBrk="1" hangingPunct="1"/>
            <a:r>
              <a:rPr lang="en-US" altLang="zh-CN"/>
              <a:t>Flynn</a:t>
            </a:r>
            <a:r>
              <a:rPr lang="zh-CN" altLang="en-US"/>
              <a:t>分类法： </a:t>
            </a:r>
            <a:r>
              <a:rPr lang="en-US" altLang="zh-CN"/>
              <a:t>Flynn</a:t>
            </a:r>
            <a:r>
              <a:rPr lang="zh-CN" altLang="en-US"/>
              <a:t>根据指令流和数据流的不同组织方式，把计算机系统的结构分为以下四类：</a:t>
            </a:r>
          </a:p>
          <a:p>
            <a:pPr lvl="1" eaLnBrk="1" hangingPunct="1"/>
            <a:r>
              <a:rPr lang="zh-CN" altLang="en-US"/>
              <a:t>单指令流单数据流（</a:t>
            </a:r>
            <a:r>
              <a:rPr lang="en-US" altLang="zh-CN"/>
              <a:t>Single Instruction stream Single Data stream, SISD</a:t>
            </a:r>
            <a:r>
              <a:rPr lang="zh-CN" altLang="en-US"/>
              <a:t>）</a:t>
            </a:r>
          </a:p>
          <a:p>
            <a:pPr lvl="1" eaLnBrk="1" hangingPunct="1"/>
            <a:r>
              <a:rPr kumimoji="0" lang="zh-CN" altLang="en-US"/>
              <a:t>单指令流多数据流（</a:t>
            </a:r>
            <a:r>
              <a:rPr kumimoji="0" lang="en-US" altLang="zh-CN"/>
              <a:t>Single Instruction stream Multiple Data stream, SIMD</a:t>
            </a:r>
            <a:r>
              <a:rPr kumimoji="0" lang="zh-CN" altLang="en-US"/>
              <a:t>）</a:t>
            </a:r>
          </a:p>
          <a:p>
            <a:pPr lvl="1" eaLnBrk="1" hangingPunct="1"/>
            <a:r>
              <a:rPr kumimoji="0" lang="zh-CN" altLang="en-US"/>
              <a:t>多指令流单数据流（</a:t>
            </a:r>
            <a:r>
              <a:rPr kumimoji="0" lang="en-US" altLang="zh-CN"/>
              <a:t>Multiple Instruction stream Single Data stream, MISD</a:t>
            </a:r>
            <a:r>
              <a:rPr kumimoji="0" lang="zh-CN" altLang="en-US"/>
              <a:t>）</a:t>
            </a:r>
          </a:p>
          <a:p>
            <a:pPr lvl="1" eaLnBrk="1" hangingPunct="1"/>
            <a:r>
              <a:rPr kumimoji="0" lang="zh-CN" altLang="en-US"/>
              <a:t>多指令流多数据流（</a:t>
            </a:r>
            <a:r>
              <a:rPr kumimoji="0" lang="en-US" altLang="zh-CN"/>
              <a:t>Multiple Instruction stream Multiple Data stream, MIMD</a:t>
            </a:r>
            <a:r>
              <a:rPr kumimoji="0" lang="zh-CN" altLang="en-US"/>
              <a:t>）</a:t>
            </a:r>
          </a:p>
          <a:p>
            <a:pPr lvl="1" eaLnBrk="1" hangingPunct="1">
              <a:buFontTx/>
              <a:buNone/>
            </a:pPr>
            <a:r>
              <a:rPr kumimoji="0" lang="zh-CN" altLang="en-US"/>
              <a:t>——</a:t>
            </a:r>
            <a:r>
              <a:rPr kumimoji="0" lang="zh-CN" altLang="en-US">
                <a:latin typeface="宋体" pitchFamily="2" charset="-122"/>
              </a:rPr>
              <a:t>指令流：机器执行的指令序列；数据流：指令流调用的数据序列，包括输入数据和中间结果</a:t>
            </a:r>
            <a:r>
              <a:rPr kumimoji="0" lang="zh-CN" altLang="en-US"/>
              <a: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noChangeArrowheads="1"/>
          </p:cNvSpPr>
          <p:nvPr>
            <p:ph type="body" idx="1"/>
          </p:nvPr>
        </p:nvSpPr>
        <p:spPr/>
        <p:txBody>
          <a:bodyPr/>
          <a:lstStyle/>
          <a:p>
            <a:pPr eaLnBrk="1" hangingPunct="1"/>
            <a:r>
              <a:rPr lang="en-US" altLang="zh-CN"/>
              <a:t>Flynn</a:t>
            </a:r>
            <a:r>
              <a:rPr lang="zh-CN" altLang="en-US"/>
              <a:t>分类法：</a:t>
            </a:r>
          </a:p>
        </p:txBody>
      </p:sp>
      <p:sp>
        <p:nvSpPr>
          <p:cNvPr id="148484" name="Rectangle 4"/>
          <p:cNvSpPr>
            <a:spLocks noGrp="1" noChangeArrowheads="1"/>
          </p:cNvSpPr>
          <p:nvPr>
            <p:ph type="title"/>
          </p:nvPr>
        </p:nvSpPr>
        <p:spPr/>
        <p:txBody>
          <a:bodyPr/>
          <a:lstStyle/>
          <a:p>
            <a:pPr eaLnBrk="1" hangingPunct="1">
              <a:defRPr/>
            </a:pPr>
            <a:r>
              <a:rPr lang="zh-CN" altLang="en-US" b="1">
                <a:latin typeface="宋体" panose="02010600030101010101" pitchFamily="2" charset="-122"/>
              </a:rPr>
              <a:t>并行计算机</a:t>
            </a:r>
          </a:p>
        </p:txBody>
      </p:sp>
      <p:pic>
        <p:nvPicPr>
          <p:cNvPr id="6758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209800"/>
            <a:ext cx="7993063" cy="400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pPr eaLnBrk="1" hangingPunct="1">
              <a:defRPr/>
            </a:pPr>
            <a:r>
              <a:rPr lang="zh-CN" altLang="en-US" b="1">
                <a:latin typeface="宋体" panose="02010600030101010101" pitchFamily="2" charset="-122"/>
              </a:rPr>
              <a:t>并行计算机</a:t>
            </a:r>
          </a:p>
        </p:txBody>
      </p:sp>
      <p:sp>
        <p:nvSpPr>
          <p:cNvPr id="69635" name="Rectangle 3"/>
          <p:cNvSpPr>
            <a:spLocks noGrp="1" noChangeArrowheads="1"/>
          </p:cNvSpPr>
          <p:nvPr>
            <p:ph type="body" idx="1"/>
          </p:nvPr>
        </p:nvSpPr>
        <p:spPr/>
        <p:txBody>
          <a:bodyPr/>
          <a:lstStyle/>
          <a:p>
            <a:pPr eaLnBrk="1" hangingPunct="1"/>
            <a:r>
              <a:rPr lang="zh-CN" altLang="en-US" sz="2400"/>
              <a:t>单指令流单数据流 ——传统的串行计算机，硬件不支持并行，指令串行执行，在某个时钟周期内，</a:t>
            </a:r>
            <a:r>
              <a:rPr lang="en-US" altLang="zh-CN" sz="2400">
                <a:latin typeface="宋体" pitchFamily="2" charset="-122"/>
              </a:rPr>
              <a:t>CPU</a:t>
            </a:r>
            <a:r>
              <a:rPr lang="zh-CN" altLang="en-US" sz="2400"/>
              <a:t>只能处理一个数据流，早期的计算机是这样的平台。</a:t>
            </a:r>
            <a:r>
              <a:rPr lang="zh-CN" altLang="en-US" sz="2400">
                <a:latin typeface="宋体" pitchFamily="2" charset="-122"/>
              </a:rPr>
              <a:t> </a:t>
            </a:r>
          </a:p>
          <a:p>
            <a:pPr eaLnBrk="1" hangingPunct="1"/>
            <a:r>
              <a:rPr lang="zh-CN" altLang="en-US" sz="2400">
                <a:latin typeface="宋体" pitchFamily="2" charset="-122"/>
              </a:rPr>
              <a:t>单指令流多数据流采用一个指令流同时处理多个数据流。此类机器在数字信号处理、图像处理以及多媒体信息处理等许多领域应用都非常有效。</a:t>
            </a:r>
            <a:r>
              <a:rPr lang="zh-CN" altLang="en-US" sz="2400"/>
              <a:t> </a:t>
            </a:r>
          </a:p>
          <a:p>
            <a:pPr eaLnBrk="1" hangingPunct="1"/>
            <a:r>
              <a:rPr lang="zh-CN" altLang="en-US" sz="2400">
                <a:latin typeface="宋体" pitchFamily="2" charset="-122"/>
              </a:rPr>
              <a:t>多指令流单数据流采用多个指令流同时对一个数据流进行处理。多个指令流处理多个数据流才是更加有效的处理方式，因此，多指令流单数据流并行计算机一般只是作为一种理论模型出现，而并没有投入到实际应用当中。</a:t>
            </a:r>
          </a:p>
          <a:p>
            <a:pPr eaLnBrk="1" hangingPunct="1"/>
            <a:r>
              <a:rPr lang="zh-CN" altLang="en-US" sz="2400"/>
              <a:t>多指令流多数据流能够同时执行多个指令流，这些指令流分别对不同的数据流进行操作。多指令流多数据流是目前最流行的并行计算平台。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defRPr/>
            </a:pPr>
            <a:r>
              <a:rPr lang="zh-CN" altLang="en-US" dirty="0"/>
              <a:t>1.2 并行计算机结构分类</a:t>
            </a:r>
          </a:p>
        </p:txBody>
      </p:sp>
      <p:sp>
        <p:nvSpPr>
          <p:cNvPr id="71683" name="Rectangle 3"/>
          <p:cNvSpPr>
            <a:spLocks noGrp="1" noChangeArrowheads="1"/>
          </p:cNvSpPr>
          <p:nvPr>
            <p:ph type="body" idx="1"/>
          </p:nvPr>
        </p:nvSpPr>
        <p:spPr>
          <a:xfrm>
            <a:off x="228600" y="1219200"/>
            <a:ext cx="5638800" cy="5257800"/>
          </a:xfrm>
        </p:spPr>
        <p:txBody>
          <a:bodyPr/>
          <a:lstStyle/>
          <a:p>
            <a:pPr eaLnBrk="1" hangingPunct="1"/>
            <a:r>
              <a:rPr lang="zh-CN" altLang="en-US"/>
              <a:t>分布式存储器的</a:t>
            </a:r>
            <a:r>
              <a:rPr lang="en-US" altLang="zh-CN"/>
              <a:t>SIMD</a:t>
            </a:r>
            <a:r>
              <a:rPr lang="zh-CN" altLang="en-US"/>
              <a:t>处理机</a:t>
            </a:r>
          </a:p>
          <a:p>
            <a:pPr lvl="1" eaLnBrk="1" hangingPunct="1"/>
            <a:r>
              <a:rPr lang="zh-CN" altLang="en-US"/>
              <a:t>含有多个同样结构的处理单元（</a:t>
            </a:r>
            <a:r>
              <a:rPr lang="en-US" altLang="zh-CN"/>
              <a:t>PE</a:t>
            </a:r>
            <a:r>
              <a:rPr lang="zh-CN" altLang="en-US"/>
              <a:t>），通过寻径网络以一定方式互相连接。每个</a:t>
            </a:r>
            <a:r>
              <a:rPr lang="en-US" altLang="zh-CN"/>
              <a:t>PE</a:t>
            </a:r>
            <a:r>
              <a:rPr lang="zh-CN" altLang="en-US"/>
              <a:t>有各自的本地存储器（</a:t>
            </a:r>
            <a:r>
              <a:rPr lang="en-US" altLang="zh-CN"/>
              <a:t>LM</a:t>
            </a:r>
            <a:r>
              <a:rPr lang="zh-CN" altLang="en-US"/>
              <a:t>）</a:t>
            </a:r>
          </a:p>
        </p:txBody>
      </p:sp>
      <p:grpSp>
        <p:nvGrpSpPr>
          <p:cNvPr id="2" name="Group 5"/>
          <p:cNvGrpSpPr>
            <a:grpSpLocks/>
          </p:cNvGrpSpPr>
          <p:nvPr/>
        </p:nvGrpSpPr>
        <p:grpSpPr bwMode="auto">
          <a:xfrm>
            <a:off x="5668963" y="1617663"/>
            <a:ext cx="3313112" cy="4608512"/>
            <a:chOff x="1064" y="2069"/>
            <a:chExt cx="1697" cy="1852"/>
          </a:xfrm>
        </p:grpSpPr>
        <p:sp>
          <p:nvSpPr>
            <p:cNvPr id="71685" name="Rectangle 6"/>
            <p:cNvSpPr>
              <a:spLocks noChangeArrowheads="1"/>
            </p:cNvSpPr>
            <p:nvPr/>
          </p:nvSpPr>
          <p:spPr bwMode="auto">
            <a:xfrm>
              <a:off x="1907" y="3067"/>
              <a:ext cx="344" cy="233"/>
            </a:xfrm>
            <a:prstGeom prst="rect">
              <a:avLst/>
            </a:prstGeom>
            <a:noFill/>
            <a:ln w="17463">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kumimoji="0" lang="zh-CN" altLang="en-US" sz="1800">
                <a:latin typeface="Garamond" pitchFamily="18" charset="0"/>
              </a:endParaRPr>
            </a:p>
          </p:txBody>
        </p:sp>
        <p:sp>
          <p:nvSpPr>
            <p:cNvPr id="71686" name="Rectangle 7"/>
            <p:cNvSpPr>
              <a:spLocks noChangeArrowheads="1"/>
            </p:cNvSpPr>
            <p:nvPr/>
          </p:nvSpPr>
          <p:spPr bwMode="auto">
            <a:xfrm>
              <a:off x="1230" y="3300"/>
              <a:ext cx="33" cy="3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87" name="Rectangle 8"/>
            <p:cNvSpPr>
              <a:spLocks noChangeArrowheads="1"/>
            </p:cNvSpPr>
            <p:nvPr/>
          </p:nvSpPr>
          <p:spPr bwMode="auto">
            <a:xfrm>
              <a:off x="1674" y="3300"/>
              <a:ext cx="33" cy="3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88" name="Rectangle 9"/>
            <p:cNvSpPr>
              <a:spLocks noChangeArrowheads="1"/>
            </p:cNvSpPr>
            <p:nvPr/>
          </p:nvSpPr>
          <p:spPr bwMode="auto">
            <a:xfrm>
              <a:off x="2472" y="3300"/>
              <a:ext cx="34" cy="32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89" name="Rectangle 10"/>
            <p:cNvSpPr>
              <a:spLocks noChangeArrowheads="1"/>
            </p:cNvSpPr>
            <p:nvPr/>
          </p:nvSpPr>
          <p:spPr bwMode="auto">
            <a:xfrm>
              <a:off x="1230" y="2679"/>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90" name="Rectangle 11"/>
            <p:cNvSpPr>
              <a:spLocks noChangeArrowheads="1"/>
            </p:cNvSpPr>
            <p:nvPr/>
          </p:nvSpPr>
          <p:spPr bwMode="auto">
            <a:xfrm>
              <a:off x="1674" y="2679"/>
              <a:ext cx="33" cy="16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91" name="Rectangle 12"/>
            <p:cNvSpPr>
              <a:spLocks noChangeArrowheads="1"/>
            </p:cNvSpPr>
            <p:nvPr/>
          </p:nvSpPr>
          <p:spPr bwMode="auto">
            <a:xfrm>
              <a:off x="2472" y="2679"/>
              <a:ext cx="34" cy="16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92" name="Freeform 13"/>
            <p:cNvSpPr>
              <a:spLocks/>
            </p:cNvSpPr>
            <p:nvPr/>
          </p:nvSpPr>
          <p:spPr bwMode="auto">
            <a:xfrm>
              <a:off x="1241" y="2668"/>
              <a:ext cx="1243" cy="44"/>
            </a:xfrm>
            <a:custGeom>
              <a:avLst/>
              <a:gdLst>
                <a:gd name="T0" fmla="*/ 1243 w 1243"/>
                <a:gd name="T1" fmla="*/ 33 h 44"/>
                <a:gd name="T2" fmla="*/ 1243 w 1243"/>
                <a:gd name="T3" fmla="*/ 0 h 44"/>
                <a:gd name="T4" fmla="*/ 0 w 1243"/>
                <a:gd name="T5" fmla="*/ 11 h 44"/>
                <a:gd name="T6" fmla="*/ 0 w 1243"/>
                <a:gd name="T7" fmla="*/ 44 h 44"/>
                <a:gd name="T8" fmla="*/ 1243 w 1243"/>
                <a:gd name="T9" fmla="*/ 33 h 44"/>
                <a:gd name="T10" fmla="*/ 0 60000 65536"/>
                <a:gd name="T11" fmla="*/ 0 60000 65536"/>
                <a:gd name="T12" fmla="*/ 0 60000 65536"/>
                <a:gd name="T13" fmla="*/ 0 60000 65536"/>
                <a:gd name="T14" fmla="*/ 0 60000 65536"/>
                <a:gd name="T15" fmla="*/ 0 w 1243"/>
                <a:gd name="T16" fmla="*/ 0 h 44"/>
                <a:gd name="T17" fmla="*/ 1243 w 1243"/>
                <a:gd name="T18" fmla="*/ 44 h 44"/>
              </a:gdLst>
              <a:ahLst/>
              <a:cxnLst>
                <a:cxn ang="T10">
                  <a:pos x="T0" y="T1"/>
                </a:cxn>
                <a:cxn ang="T11">
                  <a:pos x="T2" y="T3"/>
                </a:cxn>
                <a:cxn ang="T12">
                  <a:pos x="T4" y="T5"/>
                </a:cxn>
                <a:cxn ang="T13">
                  <a:pos x="T6" y="T7"/>
                </a:cxn>
                <a:cxn ang="T14">
                  <a:pos x="T8" y="T9"/>
                </a:cxn>
              </a:cxnLst>
              <a:rect l="T15" t="T16" r="T17" b="T18"/>
              <a:pathLst>
                <a:path w="1243" h="44">
                  <a:moveTo>
                    <a:pt x="1243" y="33"/>
                  </a:moveTo>
                  <a:lnTo>
                    <a:pt x="1243" y="0"/>
                  </a:lnTo>
                  <a:lnTo>
                    <a:pt x="0" y="11"/>
                  </a:lnTo>
                  <a:lnTo>
                    <a:pt x="0" y="44"/>
                  </a:lnTo>
                  <a:lnTo>
                    <a:pt x="1243"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693" name="Rectangle 14"/>
            <p:cNvSpPr>
              <a:spLocks noChangeArrowheads="1"/>
            </p:cNvSpPr>
            <p:nvPr/>
          </p:nvSpPr>
          <p:spPr bwMode="auto">
            <a:xfrm>
              <a:off x="1763" y="2535"/>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694" name="Rectangle 15"/>
            <p:cNvSpPr>
              <a:spLocks noChangeArrowheads="1"/>
            </p:cNvSpPr>
            <p:nvPr/>
          </p:nvSpPr>
          <p:spPr bwMode="auto">
            <a:xfrm>
              <a:off x="1064" y="3611"/>
              <a:ext cx="1697" cy="310"/>
            </a:xfrm>
            <a:prstGeom prst="rect">
              <a:avLst/>
            </a:prstGeom>
            <a:solidFill>
              <a:srgbClr val="FFFF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695" name="Rectangle 16"/>
            <p:cNvSpPr>
              <a:spLocks noChangeArrowheads="1"/>
            </p:cNvSpPr>
            <p:nvPr/>
          </p:nvSpPr>
          <p:spPr bwMode="auto">
            <a:xfrm>
              <a:off x="1596" y="3677"/>
              <a:ext cx="494"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zh-CN" altLang="en-US" sz="1900">
                  <a:solidFill>
                    <a:srgbClr val="000000"/>
                  </a:solidFill>
                  <a:latin typeface="宋体" pitchFamily="2" charset="-122"/>
                </a:rPr>
                <a:t>互连网络</a:t>
              </a:r>
              <a:endParaRPr kumimoji="0" lang="zh-CN" altLang="en-US" sz="2800" b="1">
                <a:solidFill>
                  <a:schemeClr val="tx2"/>
                </a:solidFill>
              </a:endParaRPr>
            </a:p>
          </p:txBody>
        </p:sp>
        <p:sp>
          <p:nvSpPr>
            <p:cNvPr id="71696" name="Rectangle 17"/>
            <p:cNvSpPr>
              <a:spLocks noChangeArrowheads="1"/>
            </p:cNvSpPr>
            <p:nvPr/>
          </p:nvSpPr>
          <p:spPr bwMode="auto">
            <a:xfrm>
              <a:off x="2306" y="2834"/>
              <a:ext cx="366"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697" name="Rectangle 18"/>
            <p:cNvSpPr>
              <a:spLocks noChangeArrowheads="1"/>
            </p:cNvSpPr>
            <p:nvPr/>
          </p:nvSpPr>
          <p:spPr bwMode="auto">
            <a:xfrm>
              <a:off x="2395" y="2856"/>
              <a:ext cx="145"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sp>
          <p:nvSpPr>
            <p:cNvPr id="71698" name="Rectangle 19"/>
            <p:cNvSpPr>
              <a:spLocks noChangeArrowheads="1"/>
            </p:cNvSpPr>
            <p:nvPr/>
          </p:nvSpPr>
          <p:spPr bwMode="auto">
            <a:xfrm>
              <a:off x="2306" y="3067"/>
              <a:ext cx="366" cy="244"/>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699" name="Rectangle 20"/>
            <p:cNvSpPr>
              <a:spLocks noChangeArrowheads="1"/>
            </p:cNvSpPr>
            <p:nvPr/>
          </p:nvSpPr>
          <p:spPr bwMode="auto">
            <a:xfrm>
              <a:off x="2417" y="3089"/>
              <a:ext cx="185"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LM</a:t>
              </a:r>
              <a:endParaRPr kumimoji="0" lang="en-US" altLang="zh-CN" sz="2800" b="1">
                <a:solidFill>
                  <a:schemeClr val="tx2"/>
                </a:solidFill>
              </a:endParaRPr>
            </a:p>
          </p:txBody>
        </p:sp>
        <p:sp>
          <p:nvSpPr>
            <p:cNvPr id="71700" name="Rectangle 21"/>
            <p:cNvSpPr>
              <a:spLocks noChangeArrowheads="1"/>
            </p:cNvSpPr>
            <p:nvPr/>
          </p:nvSpPr>
          <p:spPr bwMode="auto">
            <a:xfrm>
              <a:off x="1951" y="3067"/>
              <a:ext cx="36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1701" name="Rectangle 22"/>
            <p:cNvSpPr>
              <a:spLocks noChangeArrowheads="1"/>
            </p:cNvSpPr>
            <p:nvPr/>
          </p:nvSpPr>
          <p:spPr bwMode="auto">
            <a:xfrm>
              <a:off x="2040" y="3089"/>
              <a:ext cx="123"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b="1"/>
                <a:t>…</a:t>
              </a:r>
              <a:endParaRPr kumimoji="0" lang="en-US" altLang="zh-CN" sz="2800" b="1"/>
            </a:p>
          </p:txBody>
        </p:sp>
        <p:sp>
          <p:nvSpPr>
            <p:cNvPr id="71702" name="Rectangle 23"/>
            <p:cNvSpPr>
              <a:spLocks noChangeArrowheads="1"/>
            </p:cNvSpPr>
            <p:nvPr/>
          </p:nvSpPr>
          <p:spPr bwMode="auto">
            <a:xfrm>
              <a:off x="1064" y="3067"/>
              <a:ext cx="366" cy="244"/>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03" name="Rectangle 24"/>
            <p:cNvSpPr>
              <a:spLocks noChangeArrowheads="1"/>
            </p:cNvSpPr>
            <p:nvPr/>
          </p:nvSpPr>
          <p:spPr bwMode="auto">
            <a:xfrm>
              <a:off x="1175" y="3089"/>
              <a:ext cx="186"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LM</a:t>
              </a:r>
              <a:endParaRPr kumimoji="0" lang="en-US" altLang="zh-CN" sz="2800" b="1">
                <a:solidFill>
                  <a:schemeClr val="tx2"/>
                </a:solidFill>
              </a:endParaRPr>
            </a:p>
          </p:txBody>
        </p:sp>
        <p:sp>
          <p:nvSpPr>
            <p:cNvPr id="71704" name="Rectangle 25"/>
            <p:cNvSpPr>
              <a:spLocks noChangeArrowheads="1"/>
            </p:cNvSpPr>
            <p:nvPr/>
          </p:nvSpPr>
          <p:spPr bwMode="auto">
            <a:xfrm>
              <a:off x="1064" y="2834"/>
              <a:ext cx="366"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05" name="Rectangle 26"/>
            <p:cNvSpPr>
              <a:spLocks noChangeArrowheads="1"/>
            </p:cNvSpPr>
            <p:nvPr/>
          </p:nvSpPr>
          <p:spPr bwMode="auto">
            <a:xfrm>
              <a:off x="1152" y="2856"/>
              <a:ext cx="145"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sp>
          <p:nvSpPr>
            <p:cNvPr id="71706" name="Rectangle 27"/>
            <p:cNvSpPr>
              <a:spLocks noChangeArrowheads="1"/>
            </p:cNvSpPr>
            <p:nvPr/>
          </p:nvSpPr>
          <p:spPr bwMode="auto">
            <a:xfrm>
              <a:off x="1507" y="2302"/>
              <a:ext cx="544" cy="244"/>
            </a:xfrm>
            <a:prstGeom prst="rect">
              <a:avLst/>
            </a:prstGeom>
            <a:solidFill>
              <a:srgbClr val="CCFFCC"/>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07" name="Rectangle 28"/>
            <p:cNvSpPr>
              <a:spLocks noChangeArrowheads="1"/>
            </p:cNvSpPr>
            <p:nvPr/>
          </p:nvSpPr>
          <p:spPr bwMode="auto">
            <a:xfrm>
              <a:off x="1674" y="2313"/>
              <a:ext cx="17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CU</a:t>
              </a:r>
              <a:endParaRPr kumimoji="0" lang="en-US" altLang="zh-CN" sz="2800" b="1">
                <a:solidFill>
                  <a:schemeClr val="tx2"/>
                </a:solidFill>
              </a:endParaRPr>
            </a:p>
          </p:txBody>
        </p:sp>
        <p:sp>
          <p:nvSpPr>
            <p:cNvPr id="71708" name="Rectangle 29"/>
            <p:cNvSpPr>
              <a:spLocks noChangeArrowheads="1"/>
            </p:cNvSpPr>
            <p:nvPr/>
          </p:nvSpPr>
          <p:spPr bwMode="auto">
            <a:xfrm>
              <a:off x="1507" y="2069"/>
              <a:ext cx="544" cy="244"/>
            </a:xfrm>
            <a:prstGeom prst="rect">
              <a:avLst/>
            </a:prstGeom>
            <a:solidFill>
              <a:srgbClr val="FFFF00"/>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09" name="Rectangle 30"/>
            <p:cNvSpPr>
              <a:spLocks noChangeArrowheads="1"/>
            </p:cNvSpPr>
            <p:nvPr/>
          </p:nvSpPr>
          <p:spPr bwMode="auto">
            <a:xfrm>
              <a:off x="1541" y="2102"/>
              <a:ext cx="371"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zh-CN" altLang="en-US" sz="1900">
                  <a:solidFill>
                    <a:srgbClr val="000000"/>
                  </a:solidFill>
                  <a:latin typeface="宋体" pitchFamily="2" charset="-122"/>
                </a:rPr>
                <a:t>前端机</a:t>
              </a:r>
              <a:endParaRPr kumimoji="0" lang="zh-CN" altLang="en-US" sz="2800" b="1">
                <a:solidFill>
                  <a:schemeClr val="tx2"/>
                </a:solidFill>
              </a:endParaRPr>
            </a:p>
          </p:txBody>
        </p:sp>
        <p:sp>
          <p:nvSpPr>
            <p:cNvPr id="71710" name="Rectangle 31"/>
            <p:cNvSpPr>
              <a:spLocks noChangeArrowheads="1"/>
            </p:cNvSpPr>
            <p:nvPr/>
          </p:nvSpPr>
          <p:spPr bwMode="auto">
            <a:xfrm>
              <a:off x="1507" y="3067"/>
              <a:ext cx="366" cy="244"/>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11" name="Rectangle 32"/>
            <p:cNvSpPr>
              <a:spLocks noChangeArrowheads="1"/>
            </p:cNvSpPr>
            <p:nvPr/>
          </p:nvSpPr>
          <p:spPr bwMode="auto">
            <a:xfrm>
              <a:off x="1618" y="3089"/>
              <a:ext cx="185"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LM</a:t>
              </a:r>
              <a:endParaRPr kumimoji="0" lang="en-US" altLang="zh-CN" sz="2800" b="1">
                <a:solidFill>
                  <a:schemeClr val="tx2"/>
                </a:solidFill>
              </a:endParaRPr>
            </a:p>
          </p:txBody>
        </p:sp>
        <p:sp>
          <p:nvSpPr>
            <p:cNvPr id="71712" name="Rectangle 33"/>
            <p:cNvSpPr>
              <a:spLocks noChangeArrowheads="1"/>
            </p:cNvSpPr>
            <p:nvPr/>
          </p:nvSpPr>
          <p:spPr bwMode="auto">
            <a:xfrm>
              <a:off x="1507" y="2834"/>
              <a:ext cx="366"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1713" name="Rectangle 34"/>
            <p:cNvSpPr>
              <a:spLocks noChangeArrowheads="1"/>
            </p:cNvSpPr>
            <p:nvPr/>
          </p:nvSpPr>
          <p:spPr bwMode="auto">
            <a:xfrm>
              <a:off x="1596" y="2856"/>
              <a:ext cx="145"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pPr eaLnBrk="1" hangingPunct="1">
              <a:defRPr/>
            </a:pPr>
            <a:endParaRPr lang="zh-CN" altLang="en-US"/>
          </a:p>
        </p:txBody>
      </p:sp>
      <p:sp>
        <p:nvSpPr>
          <p:cNvPr id="73731" name="Rectangle 3"/>
          <p:cNvSpPr>
            <a:spLocks noGrp="1" noChangeArrowheads="1"/>
          </p:cNvSpPr>
          <p:nvPr>
            <p:ph type="body" idx="1"/>
          </p:nvPr>
        </p:nvSpPr>
        <p:spPr>
          <a:xfrm>
            <a:off x="228600" y="1219200"/>
            <a:ext cx="3962400" cy="5257800"/>
          </a:xfrm>
        </p:spPr>
        <p:txBody>
          <a:bodyPr/>
          <a:lstStyle/>
          <a:p>
            <a:pPr eaLnBrk="1" hangingPunct="1"/>
            <a:r>
              <a:rPr lang="zh-CN" altLang="en-US"/>
              <a:t>向量超级计算机（共享式存储器</a:t>
            </a:r>
            <a:r>
              <a:rPr lang="en-US" altLang="zh-CN"/>
              <a:t>SIMD</a:t>
            </a:r>
            <a:r>
              <a:rPr lang="zh-CN" altLang="en-US"/>
              <a:t>）</a:t>
            </a:r>
          </a:p>
          <a:p>
            <a:pPr lvl="1" eaLnBrk="1" hangingPunct="1"/>
            <a:r>
              <a:rPr lang="zh-CN" altLang="en-US"/>
              <a:t>集中设置存储器，共享的多个并行存储器通过对准网络与各处理单元</a:t>
            </a:r>
            <a:r>
              <a:rPr lang="en-US" altLang="zh-CN"/>
              <a:t>PE</a:t>
            </a:r>
            <a:r>
              <a:rPr lang="zh-CN" altLang="en-US"/>
              <a:t>相连。在处理单元数目不太大的情况下很理想</a:t>
            </a:r>
          </a:p>
        </p:txBody>
      </p:sp>
      <p:grpSp>
        <p:nvGrpSpPr>
          <p:cNvPr id="2" name="Group 4"/>
          <p:cNvGrpSpPr>
            <a:grpSpLocks/>
          </p:cNvGrpSpPr>
          <p:nvPr/>
        </p:nvGrpSpPr>
        <p:grpSpPr bwMode="auto">
          <a:xfrm>
            <a:off x="4572000" y="1630363"/>
            <a:ext cx="4032250" cy="4391025"/>
            <a:chOff x="2789" y="1344"/>
            <a:chExt cx="1698" cy="1974"/>
          </a:xfrm>
        </p:grpSpPr>
        <p:sp>
          <p:nvSpPr>
            <p:cNvPr id="73733" name="Rectangle 5"/>
            <p:cNvSpPr>
              <a:spLocks noChangeArrowheads="1"/>
            </p:cNvSpPr>
            <p:nvPr/>
          </p:nvSpPr>
          <p:spPr bwMode="auto">
            <a:xfrm>
              <a:off x="3743" y="2131"/>
              <a:ext cx="333" cy="233"/>
            </a:xfrm>
            <a:prstGeom prst="rect">
              <a:avLst/>
            </a:prstGeom>
            <a:noFill/>
            <a:ln w="17463">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kumimoji="0" lang="zh-CN" altLang="en-US" sz="1800">
                <a:latin typeface="Garamond" pitchFamily="18" charset="0"/>
              </a:endParaRPr>
            </a:p>
          </p:txBody>
        </p:sp>
        <p:sp>
          <p:nvSpPr>
            <p:cNvPr id="73734" name="Rectangle 6"/>
            <p:cNvSpPr>
              <a:spLocks noChangeArrowheads="1"/>
            </p:cNvSpPr>
            <p:nvPr/>
          </p:nvSpPr>
          <p:spPr bwMode="auto">
            <a:xfrm>
              <a:off x="3743" y="3096"/>
              <a:ext cx="333" cy="222"/>
            </a:xfrm>
            <a:prstGeom prst="rect">
              <a:avLst/>
            </a:prstGeom>
            <a:noFill/>
            <a:ln w="17463">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kumimoji="0" lang="zh-CN" altLang="en-US" sz="1800">
                <a:latin typeface="Garamond" pitchFamily="18" charset="0"/>
              </a:endParaRPr>
            </a:p>
          </p:txBody>
        </p:sp>
        <p:sp>
          <p:nvSpPr>
            <p:cNvPr id="73735" name="Rectangle 7"/>
            <p:cNvSpPr>
              <a:spLocks noChangeArrowheads="1"/>
            </p:cNvSpPr>
            <p:nvPr/>
          </p:nvSpPr>
          <p:spPr bwMode="auto">
            <a:xfrm>
              <a:off x="2956" y="2342"/>
              <a:ext cx="33" cy="23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36" name="Rectangle 8"/>
            <p:cNvSpPr>
              <a:spLocks noChangeArrowheads="1"/>
            </p:cNvSpPr>
            <p:nvPr/>
          </p:nvSpPr>
          <p:spPr bwMode="auto">
            <a:xfrm>
              <a:off x="3400" y="2342"/>
              <a:ext cx="33" cy="23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37" name="Rectangle 9"/>
            <p:cNvSpPr>
              <a:spLocks noChangeArrowheads="1"/>
            </p:cNvSpPr>
            <p:nvPr/>
          </p:nvSpPr>
          <p:spPr bwMode="auto">
            <a:xfrm>
              <a:off x="4287" y="2342"/>
              <a:ext cx="33" cy="2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38" name="Rectangle 10"/>
            <p:cNvSpPr>
              <a:spLocks noChangeArrowheads="1"/>
            </p:cNvSpPr>
            <p:nvPr/>
          </p:nvSpPr>
          <p:spPr bwMode="auto">
            <a:xfrm>
              <a:off x="2956" y="2886"/>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39" name="Rectangle 11"/>
            <p:cNvSpPr>
              <a:spLocks noChangeArrowheads="1"/>
            </p:cNvSpPr>
            <p:nvPr/>
          </p:nvSpPr>
          <p:spPr bwMode="auto">
            <a:xfrm>
              <a:off x="3400" y="2886"/>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40" name="Rectangle 12"/>
            <p:cNvSpPr>
              <a:spLocks noChangeArrowheads="1"/>
            </p:cNvSpPr>
            <p:nvPr/>
          </p:nvSpPr>
          <p:spPr bwMode="auto">
            <a:xfrm>
              <a:off x="4287" y="2886"/>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41" name="Rectangle 13"/>
            <p:cNvSpPr>
              <a:spLocks noChangeArrowheads="1"/>
            </p:cNvSpPr>
            <p:nvPr/>
          </p:nvSpPr>
          <p:spPr bwMode="auto">
            <a:xfrm>
              <a:off x="3677" y="3041"/>
              <a:ext cx="366"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42" name="Rectangle 14"/>
            <p:cNvSpPr>
              <a:spLocks noChangeArrowheads="1"/>
            </p:cNvSpPr>
            <p:nvPr/>
          </p:nvSpPr>
          <p:spPr bwMode="auto">
            <a:xfrm>
              <a:off x="3766" y="3063"/>
              <a:ext cx="101"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b="1"/>
                <a:t>…</a:t>
              </a:r>
              <a:endParaRPr kumimoji="0" lang="en-US" altLang="zh-CN" sz="2800" b="1"/>
            </a:p>
          </p:txBody>
        </p:sp>
        <p:sp>
          <p:nvSpPr>
            <p:cNvPr id="73743" name="Rectangle 15"/>
            <p:cNvSpPr>
              <a:spLocks noChangeArrowheads="1"/>
            </p:cNvSpPr>
            <p:nvPr/>
          </p:nvSpPr>
          <p:spPr bwMode="auto">
            <a:xfrm>
              <a:off x="4121" y="3041"/>
              <a:ext cx="366" cy="233"/>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44" name="Rectangle 16"/>
            <p:cNvSpPr>
              <a:spLocks noChangeArrowheads="1"/>
            </p:cNvSpPr>
            <p:nvPr/>
          </p:nvSpPr>
          <p:spPr bwMode="auto">
            <a:xfrm>
              <a:off x="4231" y="3052"/>
              <a:ext cx="90"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M</a:t>
              </a:r>
              <a:endParaRPr kumimoji="0" lang="en-US" altLang="zh-CN" sz="2800" b="1">
                <a:solidFill>
                  <a:schemeClr val="tx2"/>
                </a:solidFill>
              </a:endParaRPr>
            </a:p>
          </p:txBody>
        </p:sp>
        <p:sp>
          <p:nvSpPr>
            <p:cNvPr id="73745" name="Rectangle 17"/>
            <p:cNvSpPr>
              <a:spLocks noChangeArrowheads="1"/>
            </p:cNvSpPr>
            <p:nvPr/>
          </p:nvSpPr>
          <p:spPr bwMode="auto">
            <a:xfrm>
              <a:off x="3233" y="3041"/>
              <a:ext cx="366" cy="233"/>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46" name="Rectangle 18"/>
            <p:cNvSpPr>
              <a:spLocks noChangeArrowheads="1"/>
            </p:cNvSpPr>
            <p:nvPr/>
          </p:nvSpPr>
          <p:spPr bwMode="auto">
            <a:xfrm>
              <a:off x="3344" y="3052"/>
              <a:ext cx="90"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M</a:t>
              </a:r>
              <a:endParaRPr kumimoji="0" lang="en-US" altLang="zh-CN" sz="2800" b="1">
                <a:solidFill>
                  <a:schemeClr val="tx2"/>
                </a:solidFill>
              </a:endParaRPr>
            </a:p>
          </p:txBody>
        </p:sp>
        <p:sp>
          <p:nvSpPr>
            <p:cNvPr id="73747" name="Rectangle 19"/>
            <p:cNvSpPr>
              <a:spLocks noChangeArrowheads="1"/>
            </p:cNvSpPr>
            <p:nvPr/>
          </p:nvSpPr>
          <p:spPr bwMode="auto">
            <a:xfrm>
              <a:off x="2789" y="3041"/>
              <a:ext cx="367" cy="233"/>
            </a:xfrm>
            <a:prstGeom prst="rect">
              <a:avLst/>
            </a:prstGeom>
            <a:solidFill>
              <a:srgbClr val="FFCC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48" name="Rectangle 20"/>
            <p:cNvSpPr>
              <a:spLocks noChangeArrowheads="1"/>
            </p:cNvSpPr>
            <p:nvPr/>
          </p:nvSpPr>
          <p:spPr bwMode="auto">
            <a:xfrm>
              <a:off x="2900" y="3052"/>
              <a:ext cx="90"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M</a:t>
              </a:r>
              <a:endParaRPr kumimoji="0" lang="en-US" altLang="zh-CN" sz="2800" b="1">
                <a:solidFill>
                  <a:schemeClr val="tx2"/>
                </a:solidFill>
              </a:endParaRPr>
            </a:p>
          </p:txBody>
        </p:sp>
        <p:sp>
          <p:nvSpPr>
            <p:cNvPr id="73749" name="Rectangle 21"/>
            <p:cNvSpPr>
              <a:spLocks noChangeArrowheads="1"/>
            </p:cNvSpPr>
            <p:nvPr/>
          </p:nvSpPr>
          <p:spPr bwMode="auto">
            <a:xfrm>
              <a:off x="2789" y="2575"/>
              <a:ext cx="1698" cy="322"/>
            </a:xfrm>
            <a:prstGeom prst="rect">
              <a:avLst/>
            </a:prstGeom>
            <a:solidFill>
              <a:srgbClr val="FFFF99"/>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50" name="Rectangle 22"/>
            <p:cNvSpPr>
              <a:spLocks noChangeArrowheads="1"/>
            </p:cNvSpPr>
            <p:nvPr/>
          </p:nvSpPr>
          <p:spPr bwMode="auto">
            <a:xfrm>
              <a:off x="3322" y="2642"/>
              <a:ext cx="406"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zh-CN" altLang="en-US" sz="1900">
                  <a:solidFill>
                    <a:srgbClr val="000000"/>
                  </a:solidFill>
                  <a:latin typeface="宋体" pitchFamily="2" charset="-122"/>
                </a:rPr>
                <a:t>互连网络</a:t>
              </a:r>
              <a:endParaRPr kumimoji="0" lang="zh-CN" altLang="en-US" sz="2800" b="1">
                <a:solidFill>
                  <a:schemeClr val="tx2"/>
                </a:solidFill>
              </a:endParaRPr>
            </a:p>
          </p:txBody>
        </p:sp>
        <p:sp>
          <p:nvSpPr>
            <p:cNvPr id="73751" name="Rectangle 23"/>
            <p:cNvSpPr>
              <a:spLocks noChangeArrowheads="1"/>
            </p:cNvSpPr>
            <p:nvPr/>
          </p:nvSpPr>
          <p:spPr bwMode="auto">
            <a:xfrm>
              <a:off x="3677" y="2109"/>
              <a:ext cx="36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52" name="Rectangle 24"/>
            <p:cNvSpPr>
              <a:spLocks noChangeArrowheads="1"/>
            </p:cNvSpPr>
            <p:nvPr/>
          </p:nvSpPr>
          <p:spPr bwMode="auto">
            <a:xfrm>
              <a:off x="3766" y="2142"/>
              <a:ext cx="101"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b="1"/>
                <a:t>…</a:t>
              </a:r>
              <a:endParaRPr kumimoji="0" lang="en-US" altLang="zh-CN" sz="2800" b="1"/>
            </a:p>
          </p:txBody>
        </p:sp>
        <p:sp>
          <p:nvSpPr>
            <p:cNvPr id="73753" name="Rectangle 25"/>
            <p:cNvSpPr>
              <a:spLocks noChangeArrowheads="1"/>
            </p:cNvSpPr>
            <p:nvPr/>
          </p:nvSpPr>
          <p:spPr bwMode="auto">
            <a:xfrm>
              <a:off x="4121" y="2109"/>
              <a:ext cx="366"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54" name="Rectangle 26"/>
            <p:cNvSpPr>
              <a:spLocks noChangeArrowheads="1"/>
            </p:cNvSpPr>
            <p:nvPr/>
          </p:nvSpPr>
          <p:spPr bwMode="auto">
            <a:xfrm>
              <a:off x="4209" y="2131"/>
              <a:ext cx="119"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sp>
          <p:nvSpPr>
            <p:cNvPr id="73755" name="Rectangle 27"/>
            <p:cNvSpPr>
              <a:spLocks noChangeArrowheads="1"/>
            </p:cNvSpPr>
            <p:nvPr/>
          </p:nvSpPr>
          <p:spPr bwMode="auto">
            <a:xfrm>
              <a:off x="3233" y="2109"/>
              <a:ext cx="366"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56" name="Rectangle 28"/>
            <p:cNvSpPr>
              <a:spLocks noChangeArrowheads="1"/>
            </p:cNvSpPr>
            <p:nvPr/>
          </p:nvSpPr>
          <p:spPr bwMode="auto">
            <a:xfrm>
              <a:off x="3322" y="2131"/>
              <a:ext cx="119"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sp>
          <p:nvSpPr>
            <p:cNvPr id="73757" name="Rectangle 29"/>
            <p:cNvSpPr>
              <a:spLocks noChangeArrowheads="1"/>
            </p:cNvSpPr>
            <p:nvPr/>
          </p:nvSpPr>
          <p:spPr bwMode="auto">
            <a:xfrm>
              <a:off x="2789" y="2109"/>
              <a:ext cx="367" cy="244"/>
            </a:xfrm>
            <a:prstGeom prst="rect">
              <a:avLst/>
            </a:prstGeom>
            <a:solidFill>
              <a:srgbClr val="00FFFF"/>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58" name="Rectangle 30"/>
            <p:cNvSpPr>
              <a:spLocks noChangeArrowheads="1"/>
            </p:cNvSpPr>
            <p:nvPr/>
          </p:nvSpPr>
          <p:spPr bwMode="auto">
            <a:xfrm>
              <a:off x="2878" y="2131"/>
              <a:ext cx="119"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PE</a:t>
              </a:r>
              <a:endParaRPr kumimoji="0" lang="en-US" altLang="zh-CN" sz="2800" b="1">
                <a:solidFill>
                  <a:schemeClr val="tx2"/>
                </a:solidFill>
              </a:endParaRPr>
            </a:p>
          </p:txBody>
        </p:sp>
        <p:sp>
          <p:nvSpPr>
            <p:cNvPr id="73759" name="Rectangle 31"/>
            <p:cNvSpPr>
              <a:spLocks noChangeArrowheads="1"/>
            </p:cNvSpPr>
            <p:nvPr/>
          </p:nvSpPr>
          <p:spPr bwMode="auto">
            <a:xfrm>
              <a:off x="3411" y="1577"/>
              <a:ext cx="543" cy="244"/>
            </a:xfrm>
            <a:prstGeom prst="rect">
              <a:avLst/>
            </a:prstGeom>
            <a:solidFill>
              <a:srgbClr val="CCFFCC"/>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60" name="Rectangle 32"/>
            <p:cNvSpPr>
              <a:spLocks noChangeArrowheads="1"/>
            </p:cNvSpPr>
            <p:nvPr/>
          </p:nvSpPr>
          <p:spPr bwMode="auto">
            <a:xfrm>
              <a:off x="3577" y="1588"/>
              <a:ext cx="141"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en-US" altLang="zh-CN" sz="1900">
                  <a:solidFill>
                    <a:srgbClr val="000000"/>
                  </a:solidFill>
                </a:rPr>
                <a:t>CU</a:t>
              </a:r>
              <a:endParaRPr kumimoji="0" lang="en-US" altLang="zh-CN" sz="2800" b="1">
                <a:solidFill>
                  <a:schemeClr val="tx2"/>
                </a:solidFill>
              </a:endParaRPr>
            </a:p>
          </p:txBody>
        </p:sp>
        <p:sp>
          <p:nvSpPr>
            <p:cNvPr id="73761" name="Rectangle 33"/>
            <p:cNvSpPr>
              <a:spLocks noChangeArrowheads="1"/>
            </p:cNvSpPr>
            <p:nvPr/>
          </p:nvSpPr>
          <p:spPr bwMode="auto">
            <a:xfrm>
              <a:off x="3411" y="1344"/>
              <a:ext cx="543" cy="244"/>
            </a:xfrm>
            <a:prstGeom prst="rect">
              <a:avLst/>
            </a:prstGeom>
            <a:solidFill>
              <a:srgbClr val="FFFF00"/>
            </a:solidFill>
            <a:ln w="17463">
              <a:solidFill>
                <a:srgbClr val="000000"/>
              </a:solidFill>
              <a:miter lim="800000"/>
              <a:headEnd/>
              <a:tailEnd/>
            </a:ln>
          </p:spPr>
          <p:txBody>
            <a:bodyPr/>
            <a:lstStyle/>
            <a:p>
              <a:pPr eaLnBrk="1" hangingPunct="1"/>
              <a:endParaRPr kumimoji="0" lang="zh-CN" altLang="en-US" sz="1800">
                <a:latin typeface="Garamond" pitchFamily="18" charset="0"/>
              </a:endParaRPr>
            </a:p>
          </p:txBody>
        </p:sp>
        <p:sp>
          <p:nvSpPr>
            <p:cNvPr id="73762" name="Rectangle 34"/>
            <p:cNvSpPr>
              <a:spLocks noChangeArrowheads="1"/>
            </p:cNvSpPr>
            <p:nvPr/>
          </p:nvSpPr>
          <p:spPr bwMode="auto">
            <a:xfrm>
              <a:off x="3444" y="1377"/>
              <a:ext cx="305"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kumimoji="0" lang="zh-CN" altLang="en-US" sz="1900">
                  <a:solidFill>
                    <a:srgbClr val="000000"/>
                  </a:solidFill>
                  <a:latin typeface="宋体" pitchFamily="2" charset="-122"/>
                </a:rPr>
                <a:t>前端机</a:t>
              </a:r>
              <a:endParaRPr kumimoji="0" lang="zh-CN" altLang="en-US" sz="2800" b="1">
                <a:solidFill>
                  <a:schemeClr val="tx2"/>
                </a:solidFill>
              </a:endParaRPr>
            </a:p>
          </p:txBody>
        </p:sp>
        <p:sp>
          <p:nvSpPr>
            <p:cNvPr id="73763" name="Rectangle 35"/>
            <p:cNvSpPr>
              <a:spLocks noChangeArrowheads="1"/>
            </p:cNvSpPr>
            <p:nvPr/>
          </p:nvSpPr>
          <p:spPr bwMode="auto">
            <a:xfrm>
              <a:off x="2956" y="1954"/>
              <a:ext cx="33" cy="16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64" name="Rectangle 36"/>
            <p:cNvSpPr>
              <a:spLocks noChangeArrowheads="1"/>
            </p:cNvSpPr>
            <p:nvPr/>
          </p:nvSpPr>
          <p:spPr bwMode="auto">
            <a:xfrm>
              <a:off x="3400" y="1954"/>
              <a:ext cx="33" cy="16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65" name="Rectangle 37"/>
            <p:cNvSpPr>
              <a:spLocks noChangeArrowheads="1"/>
            </p:cNvSpPr>
            <p:nvPr/>
          </p:nvSpPr>
          <p:spPr bwMode="auto">
            <a:xfrm>
              <a:off x="4287" y="1954"/>
              <a:ext cx="33" cy="16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sp>
          <p:nvSpPr>
            <p:cNvPr id="73766" name="Freeform 38"/>
            <p:cNvSpPr>
              <a:spLocks/>
            </p:cNvSpPr>
            <p:nvPr/>
          </p:nvSpPr>
          <p:spPr bwMode="auto">
            <a:xfrm>
              <a:off x="2967" y="1943"/>
              <a:ext cx="1331" cy="44"/>
            </a:xfrm>
            <a:custGeom>
              <a:avLst/>
              <a:gdLst>
                <a:gd name="T0" fmla="*/ 1331 w 1331"/>
                <a:gd name="T1" fmla="*/ 33 h 44"/>
                <a:gd name="T2" fmla="*/ 1331 w 1331"/>
                <a:gd name="T3" fmla="*/ 0 h 44"/>
                <a:gd name="T4" fmla="*/ 0 w 1331"/>
                <a:gd name="T5" fmla="*/ 11 h 44"/>
                <a:gd name="T6" fmla="*/ 0 w 1331"/>
                <a:gd name="T7" fmla="*/ 44 h 44"/>
                <a:gd name="T8" fmla="*/ 1331 w 1331"/>
                <a:gd name="T9" fmla="*/ 33 h 44"/>
                <a:gd name="T10" fmla="*/ 0 60000 65536"/>
                <a:gd name="T11" fmla="*/ 0 60000 65536"/>
                <a:gd name="T12" fmla="*/ 0 60000 65536"/>
                <a:gd name="T13" fmla="*/ 0 60000 65536"/>
                <a:gd name="T14" fmla="*/ 0 60000 65536"/>
                <a:gd name="T15" fmla="*/ 0 w 1331"/>
                <a:gd name="T16" fmla="*/ 0 h 44"/>
                <a:gd name="T17" fmla="*/ 1331 w 1331"/>
                <a:gd name="T18" fmla="*/ 44 h 44"/>
              </a:gdLst>
              <a:ahLst/>
              <a:cxnLst>
                <a:cxn ang="T10">
                  <a:pos x="T0" y="T1"/>
                </a:cxn>
                <a:cxn ang="T11">
                  <a:pos x="T2" y="T3"/>
                </a:cxn>
                <a:cxn ang="T12">
                  <a:pos x="T4" y="T5"/>
                </a:cxn>
                <a:cxn ang="T13">
                  <a:pos x="T6" y="T7"/>
                </a:cxn>
                <a:cxn ang="T14">
                  <a:pos x="T8" y="T9"/>
                </a:cxn>
              </a:cxnLst>
              <a:rect l="T15" t="T16" r="T17" b="T18"/>
              <a:pathLst>
                <a:path w="1331" h="44">
                  <a:moveTo>
                    <a:pt x="1331" y="33"/>
                  </a:moveTo>
                  <a:lnTo>
                    <a:pt x="1331" y="0"/>
                  </a:lnTo>
                  <a:lnTo>
                    <a:pt x="0" y="11"/>
                  </a:lnTo>
                  <a:lnTo>
                    <a:pt x="0" y="44"/>
                  </a:lnTo>
                  <a:lnTo>
                    <a:pt x="1331"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3767" name="Rectangle 39"/>
            <p:cNvSpPr>
              <a:spLocks noChangeArrowheads="1"/>
            </p:cNvSpPr>
            <p:nvPr/>
          </p:nvSpPr>
          <p:spPr bwMode="auto">
            <a:xfrm>
              <a:off x="3666" y="1810"/>
              <a:ext cx="33" cy="15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kumimoji="0" lang="zh-CN" altLang="en-US" sz="1800">
                <a:latin typeface="Garamond" pitchFamily="18" charset="0"/>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pPr eaLnBrk="1" hangingPunct="1">
              <a:defRPr/>
            </a:pPr>
            <a:endParaRPr lang="zh-CN" altLang="en-US"/>
          </a:p>
        </p:txBody>
      </p:sp>
      <p:sp>
        <p:nvSpPr>
          <p:cNvPr id="75779" name="Rectangle 3"/>
          <p:cNvSpPr>
            <a:spLocks noGrp="1" noChangeArrowheads="1"/>
          </p:cNvSpPr>
          <p:nvPr>
            <p:ph type="body" idx="1"/>
          </p:nvPr>
        </p:nvSpPr>
        <p:spPr/>
        <p:txBody>
          <a:bodyPr/>
          <a:lstStyle/>
          <a:p>
            <a:pPr eaLnBrk="1" hangingPunct="1">
              <a:lnSpc>
                <a:spcPct val="90000"/>
              </a:lnSpc>
            </a:pPr>
            <a:r>
              <a:rPr lang="zh-CN" altLang="en-US"/>
              <a:t>对称多处理器（</a:t>
            </a:r>
            <a:r>
              <a:rPr lang="en-US" altLang="zh-CN"/>
              <a:t>SMP</a:t>
            </a:r>
            <a:r>
              <a:rPr lang="zh-CN" altLang="en-US"/>
              <a:t>）</a:t>
            </a:r>
          </a:p>
          <a:p>
            <a:pPr lvl="1" eaLnBrk="1" hangingPunct="1">
              <a:lnSpc>
                <a:spcPct val="90000"/>
              </a:lnSpc>
            </a:pPr>
            <a:r>
              <a:rPr lang="en-US" altLang="zh-CN"/>
              <a:t>SMP</a:t>
            </a:r>
            <a:r>
              <a:rPr lang="zh-CN" altLang="en-US"/>
              <a:t>是指在一个计算机上汇集了一组处理器，各处理器之间共享内存子系统以及总线结构 </a:t>
            </a:r>
          </a:p>
          <a:p>
            <a:pPr eaLnBrk="1" hangingPunct="1">
              <a:lnSpc>
                <a:spcPct val="90000"/>
              </a:lnSpc>
            </a:pPr>
            <a:r>
              <a:rPr lang="zh-CN" altLang="en-US"/>
              <a:t>并行向量处理机（</a:t>
            </a:r>
            <a:r>
              <a:rPr lang="en-US" altLang="zh-CN"/>
              <a:t>PVP</a:t>
            </a:r>
            <a:r>
              <a:rPr lang="zh-CN" altLang="en-US"/>
              <a:t>）</a:t>
            </a:r>
          </a:p>
          <a:p>
            <a:pPr lvl="1" eaLnBrk="1" hangingPunct="1">
              <a:lnSpc>
                <a:spcPct val="90000"/>
              </a:lnSpc>
            </a:pPr>
            <a:r>
              <a:rPr lang="zh-CN" altLang="en-US"/>
              <a:t>在并行向量处理机中有少量专门定制的向量处理器。每个向量处理器有很高的处理能力，并行向量处理机通过向量处理和多个向量处理器并行处理两条途径来提高处理能力 </a:t>
            </a:r>
          </a:p>
          <a:p>
            <a:pPr eaLnBrk="1" hangingPunct="1">
              <a:lnSpc>
                <a:spcPct val="90000"/>
              </a:lnSpc>
            </a:pPr>
            <a:r>
              <a:rPr lang="zh-CN" altLang="en-US"/>
              <a:t>集群计算机</a:t>
            </a:r>
          </a:p>
          <a:p>
            <a:pPr lvl="1" eaLnBrk="1" hangingPunct="1">
              <a:lnSpc>
                <a:spcPct val="90000"/>
              </a:lnSpc>
            </a:pPr>
            <a:r>
              <a:rPr lang="zh-CN" altLang="en-US"/>
              <a:t>是一种并行或分布式处理系统，是一组独立的计算机（节点）的集合体，节点间通过高性能的互连网络连接；各节点除了可以作为一个单一的计算资源供交互式用户使用外，还可以协同工作并表现为一个单一的、集中的计算资源供并行计算任务使用。</a:t>
            </a:r>
          </a:p>
          <a:p>
            <a:pPr eaLnBrk="1" hangingPunct="1">
              <a:lnSpc>
                <a:spcPct val="90000"/>
              </a:lnSpc>
            </a:pPr>
            <a:endParaRPr lang="zh-CN" altLang="en-US"/>
          </a:p>
          <a:p>
            <a:pPr eaLnBrk="1" hangingPunct="1">
              <a:lnSpc>
                <a:spcPct val="90000"/>
              </a:lnSpc>
            </a:pPr>
            <a:endParaRPr lang="zh-CN"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defRPr/>
            </a:pPr>
            <a:r>
              <a:rPr lang="en-US" altLang="zh-CN"/>
              <a:t>1.3 </a:t>
            </a:r>
            <a:r>
              <a:rPr kumimoji="0" lang="zh-CN" altLang="en-US" b="1">
                <a:latin typeface="Times New Roman" panose="02020603050405020304" pitchFamily="18" charset="0"/>
              </a:rPr>
              <a:t>片上多核处理器</a:t>
            </a:r>
          </a:p>
        </p:txBody>
      </p:sp>
      <p:sp>
        <p:nvSpPr>
          <p:cNvPr id="77827" name="Rectangle 3"/>
          <p:cNvSpPr>
            <a:spLocks noGrp="1" noChangeArrowheads="1"/>
          </p:cNvSpPr>
          <p:nvPr>
            <p:ph type="body" idx="1"/>
          </p:nvPr>
        </p:nvSpPr>
        <p:spPr/>
        <p:txBody>
          <a:bodyPr/>
          <a:lstStyle/>
          <a:p>
            <a:pPr eaLnBrk="1" hangingPunct="1"/>
            <a:r>
              <a:rPr lang="zh-CN" altLang="en-US"/>
              <a:t>多核处理器始于</a:t>
            </a:r>
            <a:r>
              <a:rPr lang="en-US" altLang="zh-CN"/>
              <a:t>IBM</a:t>
            </a:r>
            <a:r>
              <a:rPr lang="zh-CN" altLang="en-US"/>
              <a:t>（</a:t>
            </a:r>
            <a:r>
              <a:rPr lang="en-US" altLang="zh-CN"/>
              <a:t>2001</a:t>
            </a:r>
            <a:r>
              <a:rPr lang="zh-CN" altLang="en-US"/>
              <a:t>）</a:t>
            </a:r>
          </a:p>
          <a:p>
            <a:pPr lvl="1" eaLnBrk="1" hangingPunct="1"/>
            <a:r>
              <a:rPr lang="zh-CN" altLang="en-US"/>
              <a:t>双核</a:t>
            </a:r>
            <a:r>
              <a:rPr lang="en-US" altLang="zh-CN"/>
              <a:t>RISC</a:t>
            </a:r>
            <a:r>
              <a:rPr lang="zh-CN" altLang="en-US"/>
              <a:t>处理器</a:t>
            </a:r>
            <a:r>
              <a:rPr lang="en-US" altLang="zh-CN"/>
              <a:t>Power 4，</a:t>
            </a:r>
            <a:r>
              <a:rPr lang="zh-CN" altLang="en-US">
                <a:latin typeface="宋体" pitchFamily="2" charset="-122"/>
              </a:rPr>
              <a:t>将两个</a:t>
            </a:r>
            <a:r>
              <a:rPr lang="zh-CN" altLang="en-US"/>
              <a:t>64</a:t>
            </a:r>
            <a:r>
              <a:rPr lang="zh-CN" altLang="en-US">
                <a:latin typeface="宋体" pitchFamily="2" charset="-122"/>
              </a:rPr>
              <a:t>位</a:t>
            </a:r>
            <a:r>
              <a:rPr lang="en-US" altLang="zh-CN"/>
              <a:t>Power PC</a:t>
            </a:r>
            <a:r>
              <a:rPr lang="zh-CN" altLang="en-US">
                <a:latin typeface="宋体" pitchFamily="2" charset="-122"/>
              </a:rPr>
              <a:t>处理器内核集成在同一颗芯片上，就成为了首款采用多核设计的服务器处理器</a:t>
            </a:r>
          </a:p>
          <a:p>
            <a:pPr eaLnBrk="1" hangingPunct="1"/>
            <a:r>
              <a:rPr lang="zh-CN" altLang="en-US">
                <a:latin typeface="宋体" pitchFamily="2" charset="-122"/>
              </a:rPr>
              <a:t>片上多处理器的概念：</a:t>
            </a:r>
            <a:r>
              <a:rPr lang="zh-CN" altLang="en-US"/>
              <a:t> </a:t>
            </a:r>
          </a:p>
          <a:p>
            <a:pPr lvl="1" eaLnBrk="1" hangingPunct="1"/>
            <a:r>
              <a:rPr lang="zh-CN" altLang="en-US">
                <a:latin typeface="宋体" pitchFamily="2" charset="-122"/>
              </a:rPr>
              <a:t>片上多核处理器（</a:t>
            </a:r>
            <a:r>
              <a:rPr lang="en-US" altLang="zh-CN"/>
              <a:t>Chip Multi-Processor</a:t>
            </a:r>
            <a:r>
              <a:rPr lang="en-US" altLang="zh-CN">
                <a:latin typeface="宋体" pitchFamily="2" charset="-122"/>
              </a:rPr>
              <a:t>，</a:t>
            </a:r>
            <a:r>
              <a:rPr lang="en-US" altLang="zh-CN"/>
              <a:t>CMP</a:t>
            </a:r>
            <a:r>
              <a:rPr lang="en-US" altLang="zh-CN">
                <a:latin typeface="宋体" pitchFamily="2" charset="-122"/>
              </a:rPr>
              <a:t>）</a:t>
            </a:r>
            <a:r>
              <a:rPr lang="zh-CN" altLang="en-US">
                <a:latin typeface="宋体" pitchFamily="2" charset="-122"/>
              </a:rPr>
              <a:t>就是将多个计算内核集成在一个处理器芯片中，从而提高计算能力。</a:t>
            </a:r>
          </a:p>
          <a:p>
            <a:pPr eaLnBrk="1" hangingPunct="1"/>
            <a:r>
              <a:rPr lang="zh-CN" altLang="en-US"/>
              <a:t>按计算内核的对等与否，</a:t>
            </a:r>
            <a:r>
              <a:rPr lang="en-US" altLang="zh-CN"/>
              <a:t>CMP</a:t>
            </a:r>
            <a:r>
              <a:rPr lang="zh-CN" altLang="en-US"/>
              <a:t>可分为同构多核和异构多核</a:t>
            </a:r>
          </a:p>
          <a:p>
            <a:pPr lvl="1" eaLnBrk="1" hangingPunct="1"/>
            <a:r>
              <a:rPr lang="zh-CN" altLang="en-US"/>
              <a:t>同构内核：计算内核相同，地位对等 ；</a:t>
            </a:r>
          </a:p>
          <a:p>
            <a:pPr lvl="1" eaLnBrk="1" hangingPunct="1"/>
            <a:r>
              <a:rPr lang="zh-CN" altLang="en-US"/>
              <a:t>异构内核 ：计算内核不同，地位不对等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defRPr/>
            </a:pPr>
            <a:r>
              <a:rPr lang="en-US" altLang="zh-CN"/>
              <a:t>1.3 </a:t>
            </a:r>
            <a:r>
              <a:rPr kumimoji="0" lang="zh-CN" altLang="en-US" b="1">
                <a:latin typeface="Times New Roman" panose="02020603050405020304" pitchFamily="18" charset="0"/>
              </a:rPr>
              <a:t>片上多核处理器</a:t>
            </a:r>
          </a:p>
        </p:txBody>
      </p:sp>
      <p:sp>
        <p:nvSpPr>
          <p:cNvPr id="79875" name="Rectangle 3"/>
          <p:cNvSpPr>
            <a:spLocks noGrp="1" noChangeArrowheads="1"/>
          </p:cNvSpPr>
          <p:nvPr>
            <p:ph type="body" idx="1"/>
          </p:nvPr>
        </p:nvSpPr>
        <p:spPr/>
        <p:txBody>
          <a:bodyPr/>
          <a:lstStyle/>
          <a:p>
            <a:pPr eaLnBrk="1" hangingPunct="1"/>
            <a:r>
              <a:rPr lang="en-US" altLang="zh-CN"/>
              <a:t>CPU</a:t>
            </a:r>
            <a:r>
              <a:rPr lang="zh-CN" altLang="en-US">
                <a:latin typeface="宋体" pitchFamily="2" charset="-122"/>
              </a:rPr>
              <a:t>核心数据共享与同步主要有两种机制：</a:t>
            </a:r>
          </a:p>
          <a:p>
            <a:pPr lvl="1" eaLnBrk="1" hangingPunct="1"/>
            <a:r>
              <a:rPr lang="zh-CN" altLang="en-US">
                <a:latin typeface="宋体" pitchFamily="2" charset="-122"/>
              </a:rPr>
              <a:t>总线共享</a:t>
            </a:r>
            <a:r>
              <a:rPr lang="en-US" altLang="zh-CN">
                <a:latin typeface="宋体" pitchFamily="2" charset="-122"/>
              </a:rPr>
              <a:t>Cache</a:t>
            </a:r>
            <a:r>
              <a:rPr lang="zh-CN" altLang="en-US">
                <a:latin typeface="宋体" pitchFamily="2" charset="-122"/>
              </a:rPr>
              <a:t>结构：每个</a:t>
            </a:r>
            <a:r>
              <a:rPr lang="en-US" altLang="zh-CN">
                <a:latin typeface="宋体" pitchFamily="2" charset="-122"/>
              </a:rPr>
              <a:t>CPU</a:t>
            </a:r>
            <a:r>
              <a:rPr lang="zh-CN" altLang="en-US">
                <a:latin typeface="宋体" pitchFamily="2" charset="-122"/>
              </a:rPr>
              <a:t>内核拥有共享的二级或三级</a:t>
            </a:r>
            <a:r>
              <a:rPr lang="en-US" altLang="zh-CN">
                <a:latin typeface="宋体" pitchFamily="2" charset="-122"/>
              </a:rPr>
              <a:t>Cache，</a:t>
            </a:r>
            <a:r>
              <a:rPr lang="zh-CN" altLang="en-US">
                <a:latin typeface="宋体" pitchFamily="2" charset="-122"/>
              </a:rPr>
              <a:t>用于保存比较常用的数据，并通过连接核心的总线进行通信；</a:t>
            </a:r>
          </a:p>
          <a:p>
            <a:pPr lvl="1" eaLnBrk="1" hangingPunct="1"/>
            <a:r>
              <a:rPr lang="zh-CN" altLang="en-US"/>
              <a:t>基于片上互连的结构：每个</a:t>
            </a:r>
            <a:r>
              <a:rPr lang="en-US" altLang="zh-CN"/>
              <a:t>CPU</a:t>
            </a:r>
            <a:r>
              <a:rPr lang="zh-CN" altLang="en-US"/>
              <a:t>核心具有独立的处理单元和</a:t>
            </a:r>
            <a:r>
              <a:rPr lang="en-US" altLang="zh-CN"/>
              <a:t>Cache</a:t>
            </a:r>
            <a:r>
              <a:rPr lang="zh-CN" altLang="en-US"/>
              <a:t>，各个</a:t>
            </a:r>
            <a:r>
              <a:rPr lang="en-US" altLang="zh-CN"/>
              <a:t>CPU</a:t>
            </a:r>
            <a:r>
              <a:rPr lang="zh-CN" altLang="en-US"/>
              <a:t>核心通过交叉开关或片上网络等方式连接在一起。</a:t>
            </a:r>
          </a:p>
          <a:p>
            <a:pPr eaLnBrk="1" hangingPunct="1"/>
            <a:r>
              <a:rPr lang="zh-CN" altLang="en-US"/>
              <a:t>给程序开发者带来的挑战、机遇</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defRPr/>
            </a:pPr>
            <a:r>
              <a:rPr lang="en-US" altLang="zh-CN"/>
              <a:t>1.3 </a:t>
            </a:r>
            <a:r>
              <a:rPr kumimoji="0" lang="zh-CN" altLang="en-US">
                <a:latin typeface="Times New Roman" panose="02020603050405020304" pitchFamily="18" charset="0"/>
              </a:rPr>
              <a:t>处理器结构</a:t>
            </a:r>
          </a:p>
        </p:txBody>
      </p:sp>
      <p:pic>
        <p:nvPicPr>
          <p:cNvPr id="81923"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1590675" y="1219200"/>
            <a:ext cx="5884863" cy="525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defRPr/>
            </a:pPr>
            <a:r>
              <a:rPr lang="en-US" altLang="zh-CN"/>
              <a:t>1.3 </a:t>
            </a:r>
            <a:r>
              <a:rPr kumimoji="0" lang="zh-CN" altLang="en-US">
                <a:latin typeface="Times New Roman" panose="02020603050405020304" pitchFamily="18" charset="0"/>
              </a:rPr>
              <a:t>处理器结构</a:t>
            </a:r>
          </a:p>
        </p:txBody>
      </p:sp>
      <p:sp>
        <p:nvSpPr>
          <p:cNvPr id="83971" name="Rectangle 3"/>
          <p:cNvSpPr>
            <a:spLocks noGrp="1" noChangeArrowheads="1"/>
          </p:cNvSpPr>
          <p:nvPr>
            <p:ph type="body" idx="1"/>
          </p:nvPr>
        </p:nvSpPr>
        <p:spPr/>
        <p:txBody>
          <a:bodyPr/>
          <a:lstStyle/>
          <a:p>
            <a:pPr eaLnBrk="1" hangingPunct="1"/>
            <a:endParaRPr lang="zh-CN" altLang="en-US"/>
          </a:p>
        </p:txBody>
      </p:sp>
      <p:pic>
        <p:nvPicPr>
          <p:cNvPr id="839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989138"/>
            <a:ext cx="7416800"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defRPr/>
            </a:pPr>
            <a:r>
              <a:rPr lang="en-US" altLang="zh-CN"/>
              <a:t>1.3 </a:t>
            </a:r>
            <a:r>
              <a:rPr kumimoji="0" lang="zh-CN" altLang="en-US">
                <a:latin typeface="Times New Roman" panose="02020603050405020304" pitchFamily="18" charset="0"/>
              </a:rPr>
              <a:t>处理器结构</a:t>
            </a:r>
          </a:p>
        </p:txBody>
      </p:sp>
      <p:pic>
        <p:nvPicPr>
          <p:cNvPr id="86019"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228600" y="1547813"/>
            <a:ext cx="8610600" cy="4600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defRPr/>
            </a:pPr>
            <a:r>
              <a:rPr lang="en-US" altLang="zh-CN"/>
              <a:t>1.3 </a:t>
            </a:r>
            <a:r>
              <a:rPr kumimoji="0" lang="zh-CN" altLang="en-US">
                <a:latin typeface="Times New Roman" panose="02020603050405020304" pitchFamily="18" charset="0"/>
              </a:rPr>
              <a:t>处理器结构</a:t>
            </a:r>
          </a:p>
        </p:txBody>
      </p:sp>
      <p:pic>
        <p:nvPicPr>
          <p:cNvPr id="88067"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228600" y="2082800"/>
            <a:ext cx="8610600" cy="353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defRPr/>
            </a:pPr>
            <a:r>
              <a:rPr lang="en-US" altLang="zh-CN"/>
              <a:t>1.3 </a:t>
            </a:r>
            <a:r>
              <a:rPr kumimoji="0" lang="zh-CN" altLang="en-US">
                <a:latin typeface="Times New Roman" panose="02020603050405020304" pitchFamily="18" charset="0"/>
              </a:rPr>
              <a:t>处理器结构</a:t>
            </a:r>
          </a:p>
        </p:txBody>
      </p:sp>
      <p:pic>
        <p:nvPicPr>
          <p:cNvPr id="90115"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228600" y="1520825"/>
            <a:ext cx="8610600" cy="4652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固件对多核的支持</a:t>
            </a:r>
          </a:p>
        </p:txBody>
      </p:sp>
      <p:sp>
        <p:nvSpPr>
          <p:cNvPr id="93187" name="Rectangle 3"/>
          <p:cNvSpPr>
            <a:spLocks noGrp="1" noChangeArrowheads="1"/>
          </p:cNvSpPr>
          <p:nvPr>
            <p:ph type="body" idx="1"/>
          </p:nvPr>
        </p:nvSpPr>
        <p:spPr>
          <a:xfrm>
            <a:off x="228600" y="1219200"/>
            <a:ext cx="5715000" cy="5257800"/>
          </a:xfrm>
        </p:spPr>
        <p:txBody>
          <a:bodyPr/>
          <a:lstStyle/>
          <a:p>
            <a:pPr eaLnBrk="1" hangingPunct="1"/>
            <a:r>
              <a:rPr lang="zh-CN" altLang="en-US"/>
              <a:t>固件</a:t>
            </a:r>
          </a:p>
          <a:p>
            <a:pPr lvl="1" eaLnBrk="1" hangingPunct="1"/>
            <a:r>
              <a:rPr lang="zh-CN" altLang="en-US"/>
              <a:t>是一种嵌入到硬件设备中的软件。它通常烧写在</a:t>
            </a:r>
            <a:r>
              <a:rPr lang="en-US" altLang="zh-CN"/>
              <a:t>flash</a:t>
            </a:r>
            <a:r>
              <a:rPr lang="zh-CN" altLang="en-US"/>
              <a:t>等介质中，可以被当作一个二进制映像文件由用户从硬件设备中调用；</a:t>
            </a:r>
          </a:p>
          <a:p>
            <a:pPr lvl="1" eaLnBrk="1" hangingPunct="1"/>
            <a:r>
              <a:rPr lang="zh-CN" altLang="en-US"/>
              <a:t>是在集成电路只读存储器中的计算机程序，是可擦写可编程芯片，其上的程序可以通过专门的外部硬件进行修改，但是不能被一般的应用程序改动。</a:t>
            </a:r>
          </a:p>
        </p:txBody>
      </p:sp>
      <p:graphicFrame>
        <p:nvGraphicFramePr>
          <p:cNvPr id="93188" name="Object 6"/>
          <p:cNvGraphicFramePr>
            <a:graphicFrameLocks noChangeAspect="1"/>
          </p:cNvGraphicFramePr>
          <p:nvPr/>
        </p:nvGraphicFramePr>
        <p:xfrm>
          <a:off x="6324600" y="2590800"/>
          <a:ext cx="2508250" cy="3878263"/>
        </p:xfrm>
        <a:graphic>
          <a:graphicData uri="http://schemas.openxmlformats.org/presentationml/2006/ole">
            <mc:AlternateContent xmlns:mc="http://schemas.openxmlformats.org/markup-compatibility/2006">
              <mc:Choice xmlns:v="urn:schemas-microsoft-com:vml" Requires="v">
                <p:oleObj spid="_x0000_s93235" r:id="rId4" imgW="2554529" imgH="4383329" progId="Visio.Drawing.11">
                  <p:embed/>
                </p:oleObj>
              </mc:Choice>
              <mc:Fallback>
                <p:oleObj r:id="rId4" imgW="2554529" imgH="4383329" progId="Visio.Drawing.11">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2590800"/>
                        <a:ext cx="2508250" cy="38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操作系统对多核的支持</a:t>
            </a:r>
          </a:p>
        </p:txBody>
      </p:sp>
      <p:sp>
        <p:nvSpPr>
          <p:cNvPr id="95235" name="Rectangle 3"/>
          <p:cNvSpPr>
            <a:spLocks noGrp="1" noChangeArrowheads="1"/>
          </p:cNvSpPr>
          <p:nvPr>
            <p:ph type="body" idx="1"/>
          </p:nvPr>
        </p:nvSpPr>
        <p:spPr/>
        <p:txBody>
          <a:bodyPr/>
          <a:lstStyle/>
          <a:p>
            <a:pPr eaLnBrk="1" hangingPunct="1"/>
            <a:r>
              <a:rPr lang="zh-CN" altLang="en-US"/>
              <a:t>进程的分配、调度</a:t>
            </a:r>
          </a:p>
          <a:p>
            <a:pPr lvl="1" eaLnBrk="1" hangingPunct="1"/>
            <a:r>
              <a:rPr lang="zh-CN" altLang="en-US"/>
              <a:t>进程的分配将进程分配到合理的物理内核上，不同内核在共享性和历史运行情况下都是不同的，有的物理内核能够共享二级缓存、有的不共享，如果将有数据共享的进程分配给有共享二级缓存的核上，将会大大提升性能；</a:t>
            </a:r>
          </a:p>
          <a:p>
            <a:pPr lvl="1" eaLnBrk="1" hangingPunct="1"/>
            <a:r>
              <a:rPr lang="zh-CN" altLang="en-US"/>
              <a:t>进程调度涉及到很多问题，例如负载均衡、实时性、</a:t>
            </a:r>
            <a:r>
              <a:rPr lang="en-US" altLang="zh-CN"/>
              <a:t>cache</a:t>
            </a:r>
            <a:r>
              <a:rPr lang="zh-CN" altLang="en-US"/>
              <a:t>一致性等等。 </a:t>
            </a:r>
          </a:p>
          <a:p>
            <a:pPr eaLnBrk="1" hangingPunct="1"/>
            <a:r>
              <a:rPr lang="zh-CN" altLang="en-US"/>
              <a:t>在多核情况下，是有很多核可以被使用，如果系统中有多个进程需要分配，则可以将它们均匀的分配到各个核，或是一起分配到一个核，或者按照一定的算法进行分配。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操作系统对多核的支持</a:t>
            </a:r>
          </a:p>
        </p:txBody>
      </p:sp>
      <p:sp>
        <p:nvSpPr>
          <p:cNvPr id="97283" name="Rectangle 3"/>
          <p:cNvSpPr>
            <a:spLocks noGrp="1" noChangeArrowheads="1"/>
          </p:cNvSpPr>
          <p:nvPr>
            <p:ph type="body" idx="1"/>
          </p:nvPr>
        </p:nvSpPr>
        <p:spPr/>
        <p:txBody>
          <a:bodyPr/>
          <a:lstStyle/>
          <a:p>
            <a:pPr eaLnBrk="1" hangingPunct="1"/>
            <a:r>
              <a:rPr lang="zh-CN" altLang="en-US" dirty="0">
                <a:latin typeface="宋体" pitchFamily="2" charset="-122"/>
              </a:rPr>
              <a:t>多核调度算法：</a:t>
            </a:r>
            <a:r>
              <a:rPr lang="zh-CN" altLang="en-US" dirty="0"/>
              <a:t> </a:t>
            </a:r>
          </a:p>
          <a:p>
            <a:pPr lvl="1" eaLnBrk="1" hangingPunct="1"/>
            <a:r>
              <a:rPr lang="zh-CN" altLang="en-US" b="1" dirty="0">
                <a:latin typeface="宋体" pitchFamily="2" charset="-122"/>
              </a:rPr>
              <a:t>对任务分配进行优化</a:t>
            </a:r>
          </a:p>
          <a:p>
            <a:pPr lvl="2" eaLnBrk="1" hangingPunct="1"/>
            <a:r>
              <a:rPr lang="zh-CN" altLang="en-US" dirty="0">
                <a:latin typeface="宋体" pitchFamily="2" charset="-122"/>
              </a:rPr>
              <a:t>是同一应用程序的任务尽量在一个核上执行，以便达到共享数据的任务能够尽量在一个核上进行，而共享数据量少或没有的任务尽量在不同核上进行。这样做的目的可以显著的降低</a:t>
            </a:r>
            <a:r>
              <a:rPr lang="en-US" altLang="zh-CN" dirty="0"/>
              <a:t>cache</a:t>
            </a:r>
            <a:r>
              <a:rPr lang="zh-CN" altLang="en-US" dirty="0">
                <a:latin typeface="宋体" pitchFamily="2" charset="-122"/>
              </a:rPr>
              <a:t>的缺失率，进而在很大程度上提高了系统的整体性能</a:t>
            </a:r>
          </a:p>
          <a:p>
            <a:pPr lvl="1" eaLnBrk="1" hangingPunct="1"/>
            <a:r>
              <a:rPr lang="zh-CN" altLang="en-US" b="1" dirty="0">
                <a:latin typeface="宋体" pitchFamily="2" charset="-122"/>
              </a:rPr>
              <a:t>对任务的共享数据优化</a:t>
            </a:r>
            <a:r>
              <a:rPr lang="zh-CN" altLang="en-US" dirty="0"/>
              <a:t> </a:t>
            </a:r>
          </a:p>
          <a:p>
            <a:pPr lvl="2" eaLnBrk="1" hangingPunct="1"/>
            <a:r>
              <a:rPr lang="zh-CN" altLang="en-US" dirty="0">
                <a:latin typeface="宋体" pitchFamily="2" charset="-122"/>
              </a:rPr>
              <a:t>由于</a:t>
            </a:r>
            <a:r>
              <a:rPr lang="en-US" altLang="zh-CN" dirty="0"/>
              <a:t>CMP</a:t>
            </a:r>
            <a:r>
              <a:rPr lang="zh-CN" altLang="en-US" dirty="0">
                <a:latin typeface="宋体" pitchFamily="2" charset="-122"/>
              </a:rPr>
              <a:t>体系结构共享二级缓存，可以考虑改变任务在内存中的数据分布，使任务在执行时尽量增加二级缓存的命中率</a:t>
            </a:r>
            <a:r>
              <a:rPr lang="zh-CN" altLang="en-US" dirty="0"/>
              <a:t> </a:t>
            </a:r>
          </a:p>
          <a:p>
            <a:pPr lvl="1" eaLnBrk="1" hangingPunct="1"/>
            <a:r>
              <a:rPr lang="zh-CN" altLang="en-US" b="1" dirty="0">
                <a:latin typeface="宋体" pitchFamily="2" charset="-122"/>
              </a:rPr>
              <a:t>对任务的负载均衡优化</a:t>
            </a:r>
            <a:r>
              <a:rPr lang="zh-CN" altLang="en-US" dirty="0"/>
              <a:t>  </a:t>
            </a:r>
          </a:p>
          <a:p>
            <a:pPr lvl="2" eaLnBrk="1" hangingPunct="1"/>
            <a:r>
              <a:rPr lang="zh-CN" altLang="en-US" dirty="0">
                <a:latin typeface="宋体" pitchFamily="2" charset="-122"/>
              </a:rPr>
              <a:t>当任务在调度时，出现了负载不均衡，考虑将较忙处理器中与其他任务最不相关的任务迁移，已达到数据的冲突量减小</a:t>
            </a:r>
            <a:r>
              <a:rPr lang="zh-CN" altLang="en-US" dirty="0"/>
              <a:t>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操作系统对多核的支持</a:t>
            </a:r>
          </a:p>
        </p:txBody>
      </p:sp>
      <p:sp>
        <p:nvSpPr>
          <p:cNvPr id="99331" name="Rectangle 3"/>
          <p:cNvSpPr>
            <a:spLocks noGrp="1" noChangeArrowheads="1"/>
          </p:cNvSpPr>
          <p:nvPr>
            <p:ph type="body" idx="1"/>
          </p:nvPr>
        </p:nvSpPr>
        <p:spPr/>
        <p:txBody>
          <a:bodyPr/>
          <a:lstStyle/>
          <a:p>
            <a:pPr eaLnBrk="1" hangingPunct="1"/>
            <a:r>
              <a:rPr lang="zh-CN" altLang="en-US"/>
              <a:t>虽然多核近两年才兴起，但是操作系统对多核的支持并不难解决，传统的通用的操作系统都是支持多任务执行的，对单核处理器是通过分时处理的，即把</a:t>
            </a:r>
            <a:r>
              <a:rPr lang="en-US" altLang="zh-CN"/>
              <a:t>CPU</a:t>
            </a:r>
            <a:r>
              <a:rPr lang="zh-CN" altLang="en-US"/>
              <a:t>的运算时间划分成长短基本相同的时间片，轮流分配给各个任务，来实现多任务的，由于轮换的比较快，所以人们感觉不到轮换。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defRPr/>
            </a:pPr>
            <a:r>
              <a:rPr lang="zh-CN" altLang="en-US"/>
              <a:t>思考题</a:t>
            </a:r>
          </a:p>
        </p:txBody>
      </p:sp>
      <p:sp>
        <p:nvSpPr>
          <p:cNvPr id="101379" name="Rectangle 3"/>
          <p:cNvSpPr>
            <a:spLocks noGrp="1" noChangeArrowheads="1"/>
          </p:cNvSpPr>
          <p:nvPr>
            <p:ph type="body" idx="1"/>
          </p:nvPr>
        </p:nvSpPr>
        <p:spPr>
          <a:xfrm>
            <a:off x="228600" y="1219200"/>
            <a:ext cx="8763000" cy="5257800"/>
          </a:xfrm>
        </p:spPr>
        <p:txBody>
          <a:bodyPr/>
          <a:lstStyle/>
          <a:p>
            <a:pPr eaLnBrk="1" hangingPunct="1"/>
            <a:r>
              <a:rPr lang="zh-CN" altLang="en-US"/>
              <a:t>1、多核平台下，程序设计采用多线程的好处？为什么？</a:t>
            </a:r>
          </a:p>
          <a:p>
            <a:pPr eaLnBrk="1" hangingPunct="1"/>
            <a:r>
              <a:rPr lang="zh-CN" altLang="en-US"/>
              <a:t>2、单核平台下，程序设计会在什么情况下采用多线程？</a:t>
            </a:r>
          </a:p>
          <a:p>
            <a:pPr eaLnBrk="1" hangingPunct="1"/>
            <a:r>
              <a:rPr lang="zh-CN" altLang="en-US"/>
              <a:t>3、你希望通过本课程的学习获得什么收获？</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defRPr/>
            </a:pPr>
            <a:endParaRPr lang="zh-CN" altLang="en-US"/>
          </a:p>
        </p:txBody>
      </p:sp>
      <p:sp>
        <p:nvSpPr>
          <p:cNvPr id="102403" name="Rectangle 3"/>
          <p:cNvSpPr>
            <a:spLocks noGrp="1" noChangeArrowheads="1"/>
          </p:cNvSpPr>
          <p:nvPr>
            <p:ph type="body" idx="1"/>
          </p:nvPr>
        </p:nvSpPr>
        <p:spPr/>
        <p:txBody>
          <a:bodyPr/>
          <a:lstStyle/>
          <a:p>
            <a:pPr eaLnBrk="1" hangingPunct="1"/>
            <a:endParaRPr lang="zh-CN" alt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defRPr/>
            </a:pPr>
            <a:endParaRPr lang="zh-CN" altLang="en-US"/>
          </a:p>
        </p:txBody>
      </p:sp>
      <p:sp>
        <p:nvSpPr>
          <p:cNvPr id="103427" name="Rectangle 3"/>
          <p:cNvSpPr>
            <a:spLocks noGrp="1" noChangeArrowheads="1"/>
          </p:cNvSpPr>
          <p:nvPr>
            <p:ph type="body" idx="1"/>
          </p:nvPr>
        </p:nvSpPr>
        <p:spPr/>
        <p:txBody>
          <a:bodyPr/>
          <a:lstStyle/>
          <a:p>
            <a:pPr eaLnBrk="1" hangingPunct="1"/>
            <a:endParaRPr lang="zh-CN" altLang="en-US"/>
          </a:p>
        </p:txBody>
      </p:sp>
    </p:spTree>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3473</TotalTime>
  <Words>3667</Words>
  <Application>Microsoft Office PowerPoint</Application>
  <PresentationFormat>全屏显示(4:3)</PresentationFormat>
  <Paragraphs>370</Paragraphs>
  <Slides>56</Slides>
  <Notes>40</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2</vt:i4>
      </vt:variant>
      <vt:variant>
        <vt:lpstr>幻灯片标题</vt:lpstr>
      </vt:variant>
      <vt:variant>
        <vt:i4>56</vt:i4>
      </vt:variant>
    </vt:vector>
  </HeadingPairs>
  <TitlesOfParts>
    <vt:vector size="65" baseType="lpstr">
      <vt:lpstr>黑体</vt:lpstr>
      <vt:lpstr>宋体</vt:lpstr>
      <vt:lpstr>Arial</vt:lpstr>
      <vt:lpstr>Garamond</vt:lpstr>
      <vt:lpstr>Times New Roman</vt:lpstr>
      <vt:lpstr>Wingdings</vt:lpstr>
      <vt:lpstr>Soaring</vt:lpstr>
      <vt:lpstr>位图图像</vt:lpstr>
      <vt:lpstr>Visio.Drawing.11</vt:lpstr>
      <vt:lpstr>课程介绍</vt:lpstr>
      <vt:lpstr>课程介绍</vt:lpstr>
      <vt:lpstr>课程介绍</vt:lpstr>
      <vt:lpstr>课程介绍</vt:lpstr>
      <vt:lpstr>课程内容</vt:lpstr>
      <vt:lpstr>课程内容</vt:lpstr>
      <vt:lpstr>课程内容</vt:lpstr>
      <vt:lpstr>课程内容</vt:lpstr>
      <vt:lpstr>课程内容</vt:lpstr>
      <vt:lpstr>课程内容</vt:lpstr>
      <vt:lpstr>课程开发</vt:lpstr>
      <vt:lpstr>第一章   多核概述</vt:lpstr>
      <vt:lpstr>PowerPoint 演示文稿</vt:lpstr>
      <vt:lpstr>PowerPoint 演示文稿</vt:lpstr>
      <vt:lpstr>第一章   多核概述</vt:lpstr>
      <vt:lpstr>第一章   多核概述</vt:lpstr>
      <vt:lpstr>PowerPoint 演示文稿</vt:lpstr>
      <vt:lpstr>第一章   多核概述</vt:lpstr>
      <vt:lpstr>第一章   多核概述</vt:lpstr>
      <vt:lpstr>第一章   多核概述</vt:lpstr>
      <vt:lpstr>第一章   多核概述</vt:lpstr>
      <vt:lpstr>第一章   多核概述</vt:lpstr>
      <vt:lpstr>第一章   多核概述</vt:lpstr>
      <vt:lpstr>第一章   多核概述</vt:lpstr>
      <vt:lpstr>第一章   多核概述</vt:lpstr>
      <vt:lpstr>第一章   多核概述</vt:lpstr>
      <vt:lpstr>PowerPoint 演示文稿</vt:lpstr>
      <vt:lpstr>第一章   多核概述</vt:lpstr>
      <vt:lpstr>第一章   多核概述</vt:lpstr>
      <vt:lpstr>1.1 微处理器发展史</vt:lpstr>
      <vt:lpstr>计算机发展方向</vt:lpstr>
      <vt:lpstr>1.1 微处理器发展史</vt:lpstr>
      <vt:lpstr>处理器发展史中的一些重要技术</vt:lpstr>
      <vt:lpstr>处理器发展史中的一些重要技术</vt:lpstr>
      <vt:lpstr>处理器发展史中的一些重要技术</vt:lpstr>
      <vt:lpstr>并行计算机 </vt:lpstr>
      <vt:lpstr>并行计算机</vt:lpstr>
      <vt:lpstr>并行计算机</vt:lpstr>
      <vt:lpstr>并行计算机</vt:lpstr>
      <vt:lpstr>1.2 并行计算机结构分类</vt:lpstr>
      <vt:lpstr>PowerPoint 演示文稿</vt:lpstr>
      <vt:lpstr>PowerPoint 演示文稿</vt:lpstr>
      <vt:lpstr>1.3 片上多核处理器</vt:lpstr>
      <vt:lpstr>1.3 片上多核处理器</vt:lpstr>
      <vt:lpstr>1.3 处理器结构</vt:lpstr>
      <vt:lpstr>1.3 处理器结构</vt:lpstr>
      <vt:lpstr>1.3 处理器结构</vt:lpstr>
      <vt:lpstr>1.3 处理器结构</vt:lpstr>
      <vt:lpstr>1.3 处理器结构</vt:lpstr>
      <vt:lpstr>固件对多核的支持</vt:lpstr>
      <vt:lpstr>操作系统对多核的支持</vt:lpstr>
      <vt:lpstr>操作系统对多核的支持</vt:lpstr>
      <vt:lpstr>操作系统对多核的支持</vt:lpstr>
      <vt:lpstr>思考题</vt:lpstr>
      <vt:lpstr>PowerPoint 演示文稿</vt:lpstr>
      <vt:lpstr>PowerPoint 演示文稿</vt:lpstr>
    </vt:vector>
  </TitlesOfParts>
  <Company>jilin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操作系统概述</dc:title>
  <dc:creator>peter</dc:creator>
  <cp:lastModifiedBy>peter</cp:lastModifiedBy>
  <cp:revision>261</cp:revision>
  <dcterms:created xsi:type="dcterms:W3CDTF">2002-08-13T11:06:20Z</dcterms:created>
  <dcterms:modified xsi:type="dcterms:W3CDTF">2022-12-02T10:45:47Z</dcterms:modified>
</cp:coreProperties>
</file>